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718" r:id="rId4"/>
    <p:sldId id="297" r:id="rId5"/>
    <p:sldId id="267" r:id="rId6"/>
    <p:sldId id="361" r:id="rId7"/>
    <p:sldId id="363" r:id="rId8"/>
    <p:sldId id="274" r:id="rId9"/>
    <p:sldId id="1360" r:id="rId10"/>
    <p:sldId id="1355" r:id="rId11"/>
    <p:sldId id="1364" r:id="rId12"/>
    <p:sldId id="1353" r:id="rId13"/>
    <p:sldId id="1367" r:id="rId14"/>
    <p:sldId id="1366" r:id="rId15"/>
    <p:sldId id="1369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47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85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目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课堂总结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关史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相关史事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链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知识链接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探究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知识探究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0" y="932723"/>
            <a:ext cx="12192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一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tags" Target="../tags/tag33.xml"/><Relationship Id="rId3" Type="http://schemas.openxmlformats.org/officeDocument/2006/relationships/image" Target="../media/image2.png"/><Relationship Id="rId2" Type="http://schemas.openxmlformats.org/officeDocument/2006/relationships/tags" Target="../tags/tag3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4890" y="143510"/>
            <a:ext cx="1854835" cy="74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8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7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6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633413" y="318308"/>
            <a:ext cx="10802939" cy="6334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3119441" y="1334820"/>
            <a:ext cx="5830887" cy="9985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4450705" y="1412777"/>
            <a:ext cx="3168352" cy="697627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zh-CN" altLang="en-US" sz="37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8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7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6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0" Type="http://schemas.openxmlformats.org/officeDocument/2006/relationships/slideLayout" Target="../slideLayouts/slideLayout3.xml"/><Relationship Id="rId4" Type="http://schemas.openxmlformats.org/officeDocument/2006/relationships/image" Target="../media/image11.png"/><Relationship Id="rId39" Type="http://schemas.openxmlformats.org/officeDocument/2006/relationships/tags" Target="../tags/tag84.xml"/><Relationship Id="rId38" Type="http://schemas.openxmlformats.org/officeDocument/2006/relationships/tags" Target="../tags/tag83.xml"/><Relationship Id="rId37" Type="http://schemas.openxmlformats.org/officeDocument/2006/relationships/tags" Target="../tags/tag82.xml"/><Relationship Id="rId36" Type="http://schemas.openxmlformats.org/officeDocument/2006/relationships/tags" Target="../tags/tag81.xml"/><Relationship Id="rId35" Type="http://schemas.openxmlformats.org/officeDocument/2006/relationships/tags" Target="../tags/tag80.xml"/><Relationship Id="rId34" Type="http://schemas.openxmlformats.org/officeDocument/2006/relationships/tags" Target="../tags/tag79.xml"/><Relationship Id="rId33" Type="http://schemas.openxmlformats.org/officeDocument/2006/relationships/tags" Target="../tags/tag78.xml"/><Relationship Id="rId32" Type="http://schemas.openxmlformats.org/officeDocument/2006/relationships/tags" Target="../tags/tag77.xml"/><Relationship Id="rId31" Type="http://schemas.openxmlformats.org/officeDocument/2006/relationships/tags" Target="../tags/tag76.xml"/><Relationship Id="rId30" Type="http://schemas.openxmlformats.org/officeDocument/2006/relationships/tags" Target="../tags/tag75.xml"/><Relationship Id="rId3" Type="http://schemas.openxmlformats.org/officeDocument/2006/relationships/tags" Target="../tags/tag49.xml"/><Relationship Id="rId29" Type="http://schemas.openxmlformats.org/officeDocument/2006/relationships/tags" Target="../tags/tag74.xml"/><Relationship Id="rId28" Type="http://schemas.openxmlformats.org/officeDocument/2006/relationships/tags" Target="../tags/tag73.xml"/><Relationship Id="rId27" Type="http://schemas.openxmlformats.org/officeDocument/2006/relationships/tags" Target="../tags/tag72.xml"/><Relationship Id="rId26" Type="http://schemas.openxmlformats.org/officeDocument/2006/relationships/tags" Target="../tags/tag71.xml"/><Relationship Id="rId25" Type="http://schemas.openxmlformats.org/officeDocument/2006/relationships/tags" Target="../tags/tag70.xml"/><Relationship Id="rId24" Type="http://schemas.openxmlformats.org/officeDocument/2006/relationships/tags" Target="../tags/tag69.xml"/><Relationship Id="rId23" Type="http://schemas.openxmlformats.org/officeDocument/2006/relationships/tags" Target="../tags/tag68.xml"/><Relationship Id="rId22" Type="http://schemas.openxmlformats.org/officeDocument/2006/relationships/tags" Target="../tags/tag67.xml"/><Relationship Id="rId21" Type="http://schemas.openxmlformats.org/officeDocument/2006/relationships/tags" Target="../tags/tag66.xml"/><Relationship Id="rId20" Type="http://schemas.openxmlformats.org/officeDocument/2006/relationships/tags" Target="../tags/tag65.xml"/><Relationship Id="rId2" Type="http://schemas.openxmlformats.org/officeDocument/2006/relationships/tags" Target="../tags/tag48.xml"/><Relationship Id="rId19" Type="http://schemas.openxmlformats.org/officeDocument/2006/relationships/tags" Target="../tags/tag64.xml"/><Relationship Id="rId18" Type="http://schemas.openxmlformats.org/officeDocument/2006/relationships/tags" Target="../tags/tag63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tags" Target="../tags/tag56.xml"/><Relationship Id="rId10" Type="http://schemas.openxmlformats.org/officeDocument/2006/relationships/tags" Target="../tags/tag55.xml"/><Relationship Id="rId1" Type="http://schemas.openxmlformats.org/officeDocument/2006/relationships/tags" Target="../tags/tag4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641533" y="832110"/>
            <a:ext cx="8385175" cy="7790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defRPr/>
            </a:pPr>
            <a:r>
              <a:rPr lang="zh-CN" altLang="en-US" sz="40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40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 探寻新航路</a:t>
            </a:r>
            <a:endParaRPr lang="zh-CN" altLang="en-US" sz="40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1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236" y="3013075"/>
            <a:ext cx="2394548" cy="3113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87" y="3013074"/>
            <a:ext cx="2368619" cy="3113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650" y="3013076"/>
            <a:ext cx="2394549" cy="3113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577" y="3013075"/>
            <a:ext cx="2373543" cy="3113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699029" y="1614093"/>
            <a:ext cx="10876279" cy="1284006"/>
          </a:xfrm>
          <a:prstGeom prst="rect">
            <a:avLst/>
          </a:prstGeom>
          <a:solidFill>
            <a:schemeClr val="bg2"/>
          </a:solidFill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just" eaLnBrk="1" fontAlgn="auto" hangingPunct="1">
              <a:lnSpc>
                <a:spcPct val="150000"/>
              </a:lnSpc>
              <a:defRPr/>
            </a:pPr>
            <a:r>
              <a:rPr lang="en-US" altLang="zh-CN" sz="2800" b="1" noProof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    15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世纪末到</a:t>
            </a:r>
            <a:r>
              <a:rPr lang="en-US" altLang="zh-CN" sz="2800" b="1" noProof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16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世纪初</a:t>
            </a:r>
            <a:r>
              <a:rPr lang="en-US" altLang="zh-CN" sz="2800" b="1" noProof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西欧各国经过一系列航海探险活动</a:t>
            </a:r>
            <a:r>
              <a:rPr lang="en-US" altLang="zh-CN" sz="2800" b="1" noProof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开辟的不经过地中海，而是绕过非洲或美洲到达亚洲的航路。</a:t>
            </a:r>
            <a:endParaRPr lang="zh-CN" altLang="en-US" sz="2800" b="1" noProof="1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6327" y="1028217"/>
            <a:ext cx="10410825" cy="561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1.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他发现美洲后，西班牙人和其他欧洲人把印第安人驯化、培育、种植的作物（如玉米、烟草、棉花等）和美洲特产的植物（如金鸡纳树、曼陀罗）陆续传播到欧洲，继而传播到全世界。“他”是（　　）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A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．迪亚士	                   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B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．哥伦布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</a:endParaRPr>
          </a:p>
          <a:p>
            <a:pPr lvl="0" algn="just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C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．达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•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伽</a:t>
            </a:r>
            <a:r>
              <a:rPr lang="zh-CN" altLang="en-US" sz="2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马	             </a:t>
            </a:r>
            <a:r>
              <a:rPr lang="zh-CN" altLang="en-US" sz="2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       </a:t>
            </a:r>
            <a:r>
              <a:rPr lang="en-US" altLang="zh-CN" sz="2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D</a:t>
            </a:r>
            <a:r>
              <a:rPr lang="zh-CN" altLang="en-US" sz="2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．</a:t>
            </a:r>
            <a:r>
              <a:rPr lang="zh-CN" altLang="en-US" sz="2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麦哲伦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2.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“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1519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年奉西班牙国王之命，继续寻找盛产黄金和香料的亚洲。经过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3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年的航行，船队穿越大西洋、太平洋和印度洋，于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1522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年返回欧洲。”材料中的人物及船队（    ）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A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．发现了好望角	              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B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．发现了美洲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C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．发现了印度	              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D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．完成了环球航行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730385" y="2108754"/>
            <a:ext cx="1066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仓耳今楷01简繁 W05"/>
              </a:rPr>
              <a:t>B</a:t>
            </a:r>
            <a:endParaRPr kumimoji="0" lang="en-US" altLang="zh-CN" sz="36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仓耳今楷01简繁 W05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31522" y="4879757"/>
            <a:ext cx="10683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36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仓耳今楷01简繁 W05"/>
              </a:defRPr>
            </a:lvl1pPr>
            <a:lvl2pPr marL="742950" indent="-28575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dirty="0"/>
              <a:t>D</a:t>
            </a:r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4"/>
          <p:cNvSpPr txBox="1">
            <a:spLocks noChangeArrowheads="1"/>
          </p:cNvSpPr>
          <p:nvPr/>
        </p:nvSpPr>
        <p:spPr bwMode="auto">
          <a:xfrm>
            <a:off x="846138" y="1563731"/>
            <a:ext cx="1024255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恩格斯说：“葡萄牙人在非洲海岸、印度和整个远东寻找的是黄金，黄金一词是驱使西班牙人横渡大西洋到美洲去的词语，黄金是白人刚踏上一个新发现的海岸时所要的第一件东西。”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可见，促使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葡萄牙人和西班牙人进行航海的原因是（    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A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．追求财富	        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．开办工场	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．发现新大陆	        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．开展殖民统治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261628" y="3522385"/>
            <a:ext cx="10683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36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仓耳今楷01简繁 W05"/>
              </a:defRPr>
            </a:lvl1pPr>
            <a:lvl2pPr marL="742950" indent="-28575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dirty="0"/>
              <a:t>A</a:t>
            </a:r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 flipH="1">
            <a:off x="1577466" y="3699735"/>
            <a:ext cx="5632450" cy="0"/>
          </a:xfrm>
          <a:prstGeom prst="line">
            <a:avLst/>
          </a:prstGeom>
          <a:ln w="25400">
            <a:solidFill>
              <a:srgbClr val="3E7486"/>
            </a:solidFill>
            <a:prstDash val="solid"/>
            <a:head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>
            <p:custDataLst>
              <p:tags r:id="rId2"/>
            </p:custDataLst>
          </p:nvPr>
        </p:nvSpPr>
        <p:spPr>
          <a:xfrm>
            <a:off x="923306" y="2398170"/>
            <a:ext cx="437834" cy="2543176"/>
          </a:xfrm>
          <a:custGeom>
            <a:avLst/>
            <a:gdLst/>
            <a:ahLst/>
            <a:cxnLst/>
            <a:rect l="l" t="t" r="r" b="b"/>
            <a:pathLst>
              <a:path w="328374" h="1907381">
                <a:moveTo>
                  <a:pt x="193337" y="1798702"/>
                </a:moveTo>
                <a:lnTo>
                  <a:pt x="193337" y="1872377"/>
                </a:lnTo>
                <a:lnTo>
                  <a:pt x="240384" y="1872377"/>
                </a:lnTo>
                <a:lnTo>
                  <a:pt x="240384" y="1798702"/>
                </a:lnTo>
                <a:close/>
                <a:moveTo>
                  <a:pt x="103659" y="1770365"/>
                </a:moveTo>
                <a:lnTo>
                  <a:pt x="103659" y="1837706"/>
                </a:lnTo>
                <a:cubicBezTo>
                  <a:pt x="111007" y="1836192"/>
                  <a:pt x="118417" y="1834637"/>
                  <a:pt x="125891" y="1833039"/>
                </a:cubicBezTo>
                <a:cubicBezTo>
                  <a:pt x="133364" y="1831442"/>
                  <a:pt x="140858" y="1829886"/>
                  <a:pt x="148373" y="1828372"/>
                </a:cubicBezTo>
                <a:lnTo>
                  <a:pt x="148373" y="1782033"/>
                </a:lnTo>
                <a:cubicBezTo>
                  <a:pt x="143701" y="1783686"/>
                  <a:pt x="138946" y="1785214"/>
                  <a:pt x="134108" y="1786617"/>
                </a:cubicBezTo>
                <a:cubicBezTo>
                  <a:pt x="129269" y="1788020"/>
                  <a:pt x="124347" y="1789381"/>
                  <a:pt x="119342" y="1790701"/>
                </a:cubicBezTo>
                <a:lnTo>
                  <a:pt x="117340" y="1786700"/>
                </a:lnTo>
                <a:cubicBezTo>
                  <a:pt x="122526" y="1784207"/>
                  <a:pt x="127587" y="1781609"/>
                  <a:pt x="132523" y="1778907"/>
                </a:cubicBezTo>
                <a:cubicBezTo>
                  <a:pt x="137458" y="1776206"/>
                  <a:pt x="142186" y="1773358"/>
                  <a:pt x="146704" y="1770365"/>
                </a:cubicBezTo>
                <a:cubicBezTo>
                  <a:pt x="146037" y="1770365"/>
                  <a:pt x="145370" y="1770365"/>
                  <a:pt x="144702" y="1770365"/>
                </a:cubicBezTo>
                <a:close/>
                <a:moveTo>
                  <a:pt x="225369" y="1740961"/>
                </a:moveTo>
                <a:cubicBezTo>
                  <a:pt x="216353" y="1748001"/>
                  <a:pt x="206611" y="1754507"/>
                  <a:pt x="196143" y="1760480"/>
                </a:cubicBezTo>
                <a:cubicBezTo>
                  <a:pt x="185675" y="1766453"/>
                  <a:pt x="174526" y="1771859"/>
                  <a:pt x="162695" y="1776699"/>
                </a:cubicBezTo>
                <a:lnTo>
                  <a:pt x="197007" y="1789367"/>
                </a:lnTo>
                <a:lnTo>
                  <a:pt x="239049" y="1789367"/>
                </a:lnTo>
                <a:lnTo>
                  <a:pt x="258038" y="1768031"/>
                </a:lnTo>
                <a:cubicBezTo>
                  <a:pt x="251723" y="1764199"/>
                  <a:pt x="245864" y="1760029"/>
                  <a:pt x="240460" y="1755521"/>
                </a:cubicBezTo>
                <a:cubicBezTo>
                  <a:pt x="235057" y="1751014"/>
                  <a:pt x="230027" y="1746160"/>
                  <a:pt x="225369" y="1740961"/>
                </a:cubicBezTo>
                <a:close/>
                <a:moveTo>
                  <a:pt x="212360" y="1647349"/>
                </a:moveTo>
                <a:cubicBezTo>
                  <a:pt x="209540" y="1651836"/>
                  <a:pt x="206679" y="1656114"/>
                  <a:pt x="203776" y="1660184"/>
                </a:cubicBezTo>
                <a:cubicBezTo>
                  <a:pt x="200872" y="1664254"/>
                  <a:pt x="197844" y="1668199"/>
                  <a:pt x="194691" y="1672019"/>
                </a:cubicBezTo>
                <a:cubicBezTo>
                  <a:pt x="198212" y="1676693"/>
                  <a:pt x="202171" y="1681180"/>
                  <a:pt x="206568" y="1685479"/>
                </a:cubicBezTo>
                <a:cubicBezTo>
                  <a:pt x="210964" y="1689778"/>
                  <a:pt x="215673" y="1693848"/>
                  <a:pt x="220694" y="1697689"/>
                </a:cubicBezTo>
                <a:cubicBezTo>
                  <a:pt x="230973" y="1681743"/>
                  <a:pt x="239085" y="1664963"/>
                  <a:pt x="245031" y="1647349"/>
                </a:cubicBezTo>
                <a:close/>
                <a:moveTo>
                  <a:pt x="60341" y="1625347"/>
                </a:moveTo>
                <a:lnTo>
                  <a:pt x="60341" y="1696022"/>
                </a:lnTo>
                <a:lnTo>
                  <a:pt x="95012" y="1696022"/>
                </a:lnTo>
                <a:lnTo>
                  <a:pt x="95012" y="1625347"/>
                </a:lnTo>
                <a:close/>
                <a:moveTo>
                  <a:pt x="184023" y="1590342"/>
                </a:moveTo>
                <a:lnTo>
                  <a:pt x="242364" y="1609011"/>
                </a:lnTo>
                <a:cubicBezTo>
                  <a:pt x="241565" y="1611220"/>
                  <a:pt x="240079" y="1612970"/>
                  <a:pt x="237905" y="1614262"/>
                </a:cubicBezTo>
                <a:cubicBezTo>
                  <a:pt x="235731" y="1615554"/>
                  <a:pt x="232661" y="1616137"/>
                  <a:pt x="228695" y="1616012"/>
                </a:cubicBezTo>
                <a:cubicBezTo>
                  <a:pt x="225362" y="1623680"/>
                  <a:pt x="221694" y="1631014"/>
                  <a:pt x="217694" y="1638015"/>
                </a:cubicBezTo>
                <a:lnTo>
                  <a:pt x="244031" y="1638015"/>
                </a:lnTo>
                <a:lnTo>
                  <a:pt x="267700" y="1615012"/>
                </a:lnTo>
                <a:lnTo>
                  <a:pt x="306684" y="1649345"/>
                </a:lnTo>
                <a:cubicBezTo>
                  <a:pt x="305594" y="1651120"/>
                  <a:pt x="304024" y="1652395"/>
                  <a:pt x="301975" y="1653172"/>
                </a:cubicBezTo>
                <a:cubicBezTo>
                  <a:pt x="299926" y="1653948"/>
                  <a:pt x="296940" y="1654558"/>
                  <a:pt x="293016" y="1655002"/>
                </a:cubicBezTo>
                <a:cubicBezTo>
                  <a:pt x="288011" y="1666163"/>
                  <a:pt x="282111" y="1676867"/>
                  <a:pt x="275317" y="1687113"/>
                </a:cubicBezTo>
                <a:cubicBezTo>
                  <a:pt x="268523" y="1697359"/>
                  <a:pt x="260876" y="1707064"/>
                  <a:pt x="252375" y="1716229"/>
                </a:cubicBezTo>
                <a:cubicBezTo>
                  <a:pt x="263041" y="1721212"/>
                  <a:pt x="274604" y="1725554"/>
                  <a:pt x="287065" y="1729254"/>
                </a:cubicBezTo>
                <a:cubicBezTo>
                  <a:pt x="299527" y="1732955"/>
                  <a:pt x="312845" y="1736062"/>
                  <a:pt x="327020" y="1738576"/>
                </a:cubicBezTo>
                <a:lnTo>
                  <a:pt x="326353" y="1742324"/>
                </a:lnTo>
                <a:cubicBezTo>
                  <a:pt x="316949" y="1745967"/>
                  <a:pt x="309837" y="1751396"/>
                  <a:pt x="305017" y="1758609"/>
                </a:cubicBezTo>
                <a:cubicBezTo>
                  <a:pt x="300197" y="1765822"/>
                  <a:pt x="297086" y="1775074"/>
                  <a:pt x="295683" y="1786367"/>
                </a:cubicBezTo>
                <a:cubicBezTo>
                  <a:pt x="290738" y="1784700"/>
                  <a:pt x="285961" y="1782700"/>
                  <a:pt x="281354" y="1780366"/>
                </a:cubicBezTo>
                <a:lnTo>
                  <a:pt x="301017" y="1795368"/>
                </a:lnTo>
                <a:cubicBezTo>
                  <a:pt x="299933" y="1796861"/>
                  <a:pt x="298433" y="1798125"/>
                  <a:pt x="296516" y="1799160"/>
                </a:cubicBezTo>
                <a:cubicBezTo>
                  <a:pt x="294599" y="1800195"/>
                  <a:pt x="291766" y="1801042"/>
                  <a:pt x="288015" y="1801702"/>
                </a:cubicBezTo>
                <a:lnTo>
                  <a:pt x="288015" y="1896714"/>
                </a:lnTo>
                <a:cubicBezTo>
                  <a:pt x="287932" y="1897978"/>
                  <a:pt x="284518" y="1899784"/>
                  <a:pt x="277773" y="1902131"/>
                </a:cubicBezTo>
                <a:cubicBezTo>
                  <a:pt x="271028" y="1904479"/>
                  <a:pt x="261452" y="1905784"/>
                  <a:pt x="249044" y="1906048"/>
                </a:cubicBezTo>
                <a:lnTo>
                  <a:pt x="240384" y="1906048"/>
                </a:lnTo>
                <a:lnTo>
                  <a:pt x="240384" y="1881712"/>
                </a:lnTo>
                <a:lnTo>
                  <a:pt x="193337" y="1881712"/>
                </a:lnTo>
                <a:lnTo>
                  <a:pt x="193337" y="1897381"/>
                </a:lnTo>
                <a:cubicBezTo>
                  <a:pt x="193246" y="1899110"/>
                  <a:pt x="190013" y="1901152"/>
                  <a:pt x="183636" y="1903506"/>
                </a:cubicBezTo>
                <a:cubicBezTo>
                  <a:pt x="177259" y="1905861"/>
                  <a:pt x="168280" y="1907153"/>
                  <a:pt x="156699" y="1907382"/>
                </a:cubicBezTo>
                <a:lnTo>
                  <a:pt x="148373" y="1907382"/>
                </a:lnTo>
                <a:lnTo>
                  <a:pt x="148373" y="1834373"/>
                </a:lnTo>
                <a:cubicBezTo>
                  <a:pt x="135278" y="1842221"/>
                  <a:pt x="118870" y="1851361"/>
                  <a:pt x="99148" y="1861793"/>
                </a:cubicBezTo>
                <a:cubicBezTo>
                  <a:pt x="79427" y="1872225"/>
                  <a:pt x="55934" y="1883865"/>
                  <a:pt x="28670" y="1896714"/>
                </a:cubicBezTo>
                <a:cubicBezTo>
                  <a:pt x="27802" y="1898922"/>
                  <a:pt x="26538" y="1900839"/>
                  <a:pt x="24878" y="1902465"/>
                </a:cubicBezTo>
                <a:cubicBezTo>
                  <a:pt x="23218" y="1904090"/>
                  <a:pt x="21371" y="1905173"/>
                  <a:pt x="19336" y="1905715"/>
                </a:cubicBezTo>
                <a:lnTo>
                  <a:pt x="0" y="1857709"/>
                </a:lnTo>
                <a:cubicBezTo>
                  <a:pt x="2354" y="1857376"/>
                  <a:pt x="5063" y="1856959"/>
                  <a:pt x="8126" y="1856459"/>
                </a:cubicBezTo>
                <a:cubicBezTo>
                  <a:pt x="11189" y="1855959"/>
                  <a:pt x="14481" y="1855375"/>
                  <a:pt x="18002" y="1854709"/>
                </a:cubicBezTo>
                <a:lnTo>
                  <a:pt x="18002" y="1734530"/>
                </a:lnTo>
                <a:lnTo>
                  <a:pt x="59013" y="1738235"/>
                </a:lnTo>
                <a:cubicBezTo>
                  <a:pt x="58881" y="1739626"/>
                  <a:pt x="58309" y="1740848"/>
                  <a:pt x="57298" y="1741898"/>
                </a:cubicBezTo>
                <a:cubicBezTo>
                  <a:pt x="56287" y="1742949"/>
                  <a:pt x="54627" y="1743659"/>
                  <a:pt x="52319" y="1744028"/>
                </a:cubicBezTo>
                <a:lnTo>
                  <a:pt x="52319" y="1848375"/>
                </a:lnTo>
                <a:lnTo>
                  <a:pt x="62695" y="1846374"/>
                </a:lnTo>
                <a:lnTo>
                  <a:pt x="62675" y="1705356"/>
                </a:lnTo>
                <a:lnTo>
                  <a:pt x="60341" y="1705356"/>
                </a:lnTo>
                <a:lnTo>
                  <a:pt x="60341" y="1707690"/>
                </a:lnTo>
                <a:cubicBezTo>
                  <a:pt x="60250" y="1709329"/>
                  <a:pt x="57264" y="1711552"/>
                  <a:pt x="51383" y="1714358"/>
                </a:cubicBezTo>
                <a:cubicBezTo>
                  <a:pt x="45501" y="1717164"/>
                  <a:pt x="37268" y="1718719"/>
                  <a:pt x="26682" y="1719025"/>
                </a:cubicBezTo>
                <a:lnTo>
                  <a:pt x="19357" y="1719025"/>
                </a:lnTo>
                <a:lnTo>
                  <a:pt x="19357" y="1599010"/>
                </a:lnTo>
                <a:lnTo>
                  <a:pt x="64660" y="1616012"/>
                </a:lnTo>
                <a:lnTo>
                  <a:pt x="91677" y="1616012"/>
                </a:lnTo>
                <a:lnTo>
                  <a:pt x="110347" y="1596010"/>
                </a:lnTo>
                <a:lnTo>
                  <a:pt x="148685" y="1625013"/>
                </a:lnTo>
                <a:cubicBezTo>
                  <a:pt x="147852" y="1626215"/>
                  <a:pt x="146435" y="1627395"/>
                  <a:pt x="144435" y="1628555"/>
                </a:cubicBezTo>
                <a:cubicBezTo>
                  <a:pt x="142435" y="1629715"/>
                  <a:pt x="139851" y="1630646"/>
                  <a:pt x="136684" y="1631347"/>
                </a:cubicBezTo>
                <a:lnTo>
                  <a:pt x="136684" y="1704690"/>
                </a:lnTo>
                <a:cubicBezTo>
                  <a:pt x="135997" y="1706093"/>
                  <a:pt x="132120" y="1707954"/>
                  <a:pt x="125055" y="1710274"/>
                </a:cubicBezTo>
                <a:cubicBezTo>
                  <a:pt x="117989" y="1712594"/>
                  <a:pt x="110857" y="1713955"/>
                  <a:pt x="103659" y="1714358"/>
                </a:cubicBezTo>
                <a:lnTo>
                  <a:pt x="103659" y="1760363"/>
                </a:lnTo>
                <a:lnTo>
                  <a:pt x="121661" y="1731026"/>
                </a:lnTo>
                <a:cubicBezTo>
                  <a:pt x="121852" y="1731199"/>
                  <a:pt x="123803" y="1733150"/>
                  <a:pt x="127514" y="1736879"/>
                </a:cubicBezTo>
                <a:cubicBezTo>
                  <a:pt x="131225" y="1740608"/>
                  <a:pt x="135549" y="1745078"/>
                  <a:pt x="140484" y="1750288"/>
                </a:cubicBezTo>
                <a:cubicBezTo>
                  <a:pt x="145420" y="1755499"/>
                  <a:pt x="149821" y="1760413"/>
                  <a:pt x="153686" y="1765031"/>
                </a:cubicBezTo>
                <a:lnTo>
                  <a:pt x="153353" y="1766031"/>
                </a:lnTo>
                <a:cubicBezTo>
                  <a:pt x="174022" y="1751696"/>
                  <a:pt x="191691" y="1735360"/>
                  <a:pt x="206359" y="1717025"/>
                </a:cubicBezTo>
                <a:cubicBezTo>
                  <a:pt x="199080" y="1705634"/>
                  <a:pt x="192635" y="1693411"/>
                  <a:pt x="187023" y="1680353"/>
                </a:cubicBezTo>
                <a:cubicBezTo>
                  <a:pt x="179196" y="1688667"/>
                  <a:pt x="170848" y="1696126"/>
                  <a:pt x="161979" y="1702731"/>
                </a:cubicBezTo>
                <a:cubicBezTo>
                  <a:pt x="153109" y="1709336"/>
                  <a:pt x="143678" y="1715212"/>
                  <a:pt x="133683" y="1720358"/>
                </a:cubicBezTo>
                <a:lnTo>
                  <a:pt x="130350" y="1717692"/>
                </a:lnTo>
                <a:cubicBezTo>
                  <a:pt x="142379" y="1702384"/>
                  <a:pt x="153158" y="1683659"/>
                  <a:pt x="162687" y="1661518"/>
                </a:cubicBezTo>
                <a:cubicBezTo>
                  <a:pt x="172216" y="1639376"/>
                  <a:pt x="179328" y="1615651"/>
                  <a:pt x="184023" y="1590342"/>
                </a:cubicBezTo>
                <a:close/>
                <a:moveTo>
                  <a:pt x="69655" y="1349312"/>
                </a:moveTo>
                <a:lnTo>
                  <a:pt x="69655" y="1350646"/>
                </a:lnTo>
                <a:lnTo>
                  <a:pt x="69655" y="1362314"/>
                </a:lnTo>
                <a:lnTo>
                  <a:pt x="71324" y="1361647"/>
                </a:lnTo>
                <a:cubicBezTo>
                  <a:pt x="81720" y="1369037"/>
                  <a:pt x="89383" y="1376343"/>
                  <a:pt x="94313" y="1383566"/>
                </a:cubicBezTo>
                <a:cubicBezTo>
                  <a:pt x="99244" y="1390790"/>
                  <a:pt x="102151" y="1397596"/>
                  <a:pt x="103034" y="1403986"/>
                </a:cubicBezTo>
                <a:lnTo>
                  <a:pt x="103034" y="1349312"/>
                </a:lnTo>
                <a:close/>
                <a:moveTo>
                  <a:pt x="252703" y="1283637"/>
                </a:moveTo>
                <a:lnTo>
                  <a:pt x="292690" y="1316308"/>
                </a:lnTo>
                <a:cubicBezTo>
                  <a:pt x="291724" y="1317648"/>
                  <a:pt x="290320" y="1318801"/>
                  <a:pt x="288479" y="1319767"/>
                </a:cubicBezTo>
                <a:cubicBezTo>
                  <a:pt x="286637" y="1320732"/>
                  <a:pt x="284149" y="1321468"/>
                  <a:pt x="281014" y="1321975"/>
                </a:cubicBezTo>
                <a:lnTo>
                  <a:pt x="281014" y="1447658"/>
                </a:lnTo>
                <a:cubicBezTo>
                  <a:pt x="280966" y="1449630"/>
                  <a:pt x="281146" y="1451019"/>
                  <a:pt x="281556" y="1451825"/>
                </a:cubicBezTo>
                <a:cubicBezTo>
                  <a:pt x="281966" y="1452631"/>
                  <a:pt x="282898" y="1453019"/>
                  <a:pt x="284350" y="1452992"/>
                </a:cubicBezTo>
                <a:lnTo>
                  <a:pt x="287353" y="1452992"/>
                </a:lnTo>
                <a:lnTo>
                  <a:pt x="291022" y="1452992"/>
                </a:lnTo>
                <a:cubicBezTo>
                  <a:pt x="291850" y="1453047"/>
                  <a:pt x="292697" y="1452853"/>
                  <a:pt x="293566" y="1452408"/>
                </a:cubicBezTo>
                <a:cubicBezTo>
                  <a:pt x="294435" y="1451964"/>
                  <a:pt x="295366" y="1450936"/>
                  <a:pt x="296360" y="1449325"/>
                </a:cubicBezTo>
                <a:cubicBezTo>
                  <a:pt x="298091" y="1446033"/>
                  <a:pt x="300301" y="1440282"/>
                  <a:pt x="302990" y="1432072"/>
                </a:cubicBezTo>
                <a:cubicBezTo>
                  <a:pt x="305680" y="1423863"/>
                  <a:pt x="308474" y="1414945"/>
                  <a:pt x="311372" y="1405319"/>
                </a:cubicBezTo>
                <a:lnTo>
                  <a:pt x="314851" y="1405319"/>
                </a:lnTo>
                <a:lnTo>
                  <a:pt x="315873" y="1451992"/>
                </a:lnTo>
                <a:cubicBezTo>
                  <a:pt x="320575" y="1454554"/>
                  <a:pt x="323672" y="1457263"/>
                  <a:pt x="325166" y="1460118"/>
                </a:cubicBezTo>
                <a:cubicBezTo>
                  <a:pt x="326659" y="1462972"/>
                  <a:pt x="327340" y="1466598"/>
                  <a:pt x="327208" y="1470994"/>
                </a:cubicBezTo>
                <a:cubicBezTo>
                  <a:pt x="327224" y="1479557"/>
                  <a:pt x="323407" y="1486183"/>
                  <a:pt x="315756" y="1490871"/>
                </a:cubicBezTo>
                <a:cubicBezTo>
                  <a:pt x="308106" y="1495560"/>
                  <a:pt x="296525" y="1497935"/>
                  <a:pt x="281014" y="1497997"/>
                </a:cubicBezTo>
                <a:lnTo>
                  <a:pt x="267025" y="1497997"/>
                </a:lnTo>
                <a:cubicBezTo>
                  <a:pt x="253001" y="1498192"/>
                  <a:pt x="243994" y="1495469"/>
                  <a:pt x="240004" y="1489830"/>
                </a:cubicBezTo>
                <a:cubicBezTo>
                  <a:pt x="236014" y="1484190"/>
                  <a:pt x="234252" y="1474467"/>
                  <a:pt x="234717" y="1460659"/>
                </a:cubicBezTo>
                <a:lnTo>
                  <a:pt x="234717" y="1318308"/>
                </a:lnTo>
                <a:lnTo>
                  <a:pt x="211006" y="1318308"/>
                </a:lnTo>
                <a:lnTo>
                  <a:pt x="211006" y="1376315"/>
                </a:lnTo>
                <a:cubicBezTo>
                  <a:pt x="211392" y="1391192"/>
                  <a:pt x="209879" y="1406667"/>
                  <a:pt x="206465" y="1422741"/>
                </a:cubicBezTo>
                <a:cubicBezTo>
                  <a:pt x="203051" y="1438815"/>
                  <a:pt x="195416" y="1454241"/>
                  <a:pt x="183560" y="1469018"/>
                </a:cubicBezTo>
                <a:cubicBezTo>
                  <a:pt x="171705" y="1483796"/>
                  <a:pt x="153308" y="1496678"/>
                  <a:pt x="128370" y="1507665"/>
                </a:cubicBezTo>
                <a:lnTo>
                  <a:pt x="126037" y="1504998"/>
                </a:lnTo>
                <a:cubicBezTo>
                  <a:pt x="138083" y="1492803"/>
                  <a:pt x="147031" y="1479633"/>
                  <a:pt x="152879" y="1465487"/>
                </a:cubicBezTo>
                <a:cubicBezTo>
                  <a:pt x="158728" y="1451341"/>
                  <a:pt x="162539" y="1436714"/>
                  <a:pt x="164313" y="1421605"/>
                </a:cubicBezTo>
                <a:cubicBezTo>
                  <a:pt x="166087" y="1406496"/>
                  <a:pt x="166885" y="1391400"/>
                  <a:pt x="166708" y="1376315"/>
                </a:cubicBezTo>
                <a:lnTo>
                  <a:pt x="166708" y="1291638"/>
                </a:lnTo>
                <a:lnTo>
                  <a:pt x="217685" y="1308974"/>
                </a:lnTo>
                <a:lnTo>
                  <a:pt x="230709" y="1308974"/>
                </a:lnTo>
                <a:close/>
                <a:moveTo>
                  <a:pt x="69655" y="1270969"/>
                </a:moveTo>
                <a:lnTo>
                  <a:pt x="69655" y="1339978"/>
                </a:lnTo>
                <a:lnTo>
                  <a:pt x="103034" y="1339978"/>
                </a:lnTo>
                <a:lnTo>
                  <a:pt x="103034" y="1306640"/>
                </a:lnTo>
                <a:cubicBezTo>
                  <a:pt x="100781" y="1313405"/>
                  <a:pt x="96692" y="1317628"/>
                  <a:pt x="90767" y="1319308"/>
                </a:cubicBezTo>
                <a:cubicBezTo>
                  <a:pt x="84842" y="1320989"/>
                  <a:pt x="79585" y="1318544"/>
                  <a:pt x="74995" y="1311974"/>
                </a:cubicBezTo>
                <a:cubicBezTo>
                  <a:pt x="75732" y="1306723"/>
                  <a:pt x="75760" y="1300306"/>
                  <a:pt x="75079" y="1292722"/>
                </a:cubicBezTo>
                <a:cubicBezTo>
                  <a:pt x="74397" y="1285137"/>
                  <a:pt x="72589" y="1277887"/>
                  <a:pt x="69655" y="1270969"/>
                </a:cubicBezTo>
                <a:close/>
                <a:moveTo>
                  <a:pt x="69655" y="1250967"/>
                </a:moveTo>
                <a:lnTo>
                  <a:pt x="69655" y="1265968"/>
                </a:lnTo>
                <a:lnTo>
                  <a:pt x="71991" y="1264635"/>
                </a:lnTo>
                <a:cubicBezTo>
                  <a:pt x="81734" y="1269371"/>
                  <a:pt x="89035" y="1274317"/>
                  <a:pt x="93896" y="1279470"/>
                </a:cubicBezTo>
                <a:cubicBezTo>
                  <a:pt x="98757" y="1284623"/>
                  <a:pt x="101803" y="1289569"/>
                  <a:pt x="103034" y="1294305"/>
                </a:cubicBezTo>
                <a:lnTo>
                  <a:pt x="103034" y="1250967"/>
                </a:lnTo>
                <a:close/>
                <a:moveTo>
                  <a:pt x="282349" y="1226297"/>
                </a:moveTo>
                <a:cubicBezTo>
                  <a:pt x="282587" y="1226480"/>
                  <a:pt x="285113" y="1228595"/>
                  <a:pt x="289929" y="1232643"/>
                </a:cubicBezTo>
                <a:cubicBezTo>
                  <a:pt x="294744" y="1236691"/>
                  <a:pt x="300421" y="1241572"/>
                  <a:pt x="306959" y="1247287"/>
                </a:cubicBezTo>
                <a:cubicBezTo>
                  <a:pt x="313496" y="1253002"/>
                  <a:pt x="319468" y="1258451"/>
                  <a:pt x="324874" y="1263635"/>
                </a:cubicBezTo>
                <a:cubicBezTo>
                  <a:pt x="324346" y="1265461"/>
                  <a:pt x="323235" y="1266809"/>
                  <a:pt x="321539" y="1267677"/>
                </a:cubicBezTo>
                <a:cubicBezTo>
                  <a:pt x="319844" y="1268545"/>
                  <a:pt x="317730" y="1268976"/>
                  <a:pt x="315199" y="1268969"/>
                </a:cubicBezTo>
                <a:lnTo>
                  <a:pt x="151680" y="1268969"/>
                </a:lnTo>
                <a:lnTo>
                  <a:pt x="149009" y="1259634"/>
                </a:lnTo>
                <a:lnTo>
                  <a:pt x="259031" y="1259634"/>
                </a:lnTo>
                <a:close/>
                <a:moveTo>
                  <a:pt x="190353" y="1192292"/>
                </a:moveTo>
                <a:cubicBezTo>
                  <a:pt x="213802" y="1196463"/>
                  <a:pt x="229623" y="1202936"/>
                  <a:pt x="237815" y="1211711"/>
                </a:cubicBezTo>
                <a:cubicBezTo>
                  <a:pt x="246006" y="1220487"/>
                  <a:pt x="248898" y="1229044"/>
                  <a:pt x="246489" y="1237381"/>
                </a:cubicBezTo>
                <a:cubicBezTo>
                  <a:pt x="244080" y="1245719"/>
                  <a:pt x="238699" y="1251317"/>
                  <a:pt x="230346" y="1254175"/>
                </a:cubicBezTo>
                <a:cubicBezTo>
                  <a:pt x="221994" y="1257033"/>
                  <a:pt x="212998" y="1254630"/>
                  <a:pt x="203359" y="1246966"/>
                </a:cubicBezTo>
                <a:cubicBezTo>
                  <a:pt x="203581" y="1237298"/>
                  <a:pt x="202219" y="1227797"/>
                  <a:pt x="199274" y="1218462"/>
                </a:cubicBezTo>
                <a:cubicBezTo>
                  <a:pt x="196328" y="1209128"/>
                  <a:pt x="192465" y="1200960"/>
                  <a:pt x="187685" y="1193959"/>
                </a:cubicBezTo>
                <a:close/>
                <a:moveTo>
                  <a:pt x="68323" y="1190626"/>
                </a:moveTo>
                <a:lnTo>
                  <a:pt x="129010" y="1199293"/>
                </a:lnTo>
                <a:cubicBezTo>
                  <a:pt x="128351" y="1202259"/>
                  <a:pt x="126921" y="1204495"/>
                  <a:pt x="124722" y="1206003"/>
                </a:cubicBezTo>
                <a:cubicBezTo>
                  <a:pt x="122523" y="1207510"/>
                  <a:pt x="119512" y="1208496"/>
                  <a:pt x="115689" y="1208961"/>
                </a:cubicBezTo>
                <a:cubicBezTo>
                  <a:pt x="111158" y="1213656"/>
                  <a:pt x="105727" y="1219018"/>
                  <a:pt x="99397" y="1225047"/>
                </a:cubicBezTo>
                <a:cubicBezTo>
                  <a:pt x="93066" y="1231075"/>
                  <a:pt x="87047" y="1236604"/>
                  <a:pt x="81337" y="1241632"/>
                </a:cubicBezTo>
                <a:lnTo>
                  <a:pt x="100030" y="1241632"/>
                </a:lnTo>
                <a:lnTo>
                  <a:pt x="117354" y="1221629"/>
                </a:lnTo>
                <a:lnTo>
                  <a:pt x="154332" y="1250300"/>
                </a:lnTo>
                <a:cubicBezTo>
                  <a:pt x="153325" y="1251508"/>
                  <a:pt x="151838" y="1252675"/>
                  <a:pt x="149873" y="1253800"/>
                </a:cubicBezTo>
                <a:cubicBezTo>
                  <a:pt x="147907" y="1254925"/>
                  <a:pt x="145504" y="1255759"/>
                  <a:pt x="142664" y="1256300"/>
                </a:cubicBezTo>
                <a:lnTo>
                  <a:pt x="142664" y="1453658"/>
                </a:lnTo>
                <a:cubicBezTo>
                  <a:pt x="142849" y="1462651"/>
                  <a:pt x="141887" y="1470298"/>
                  <a:pt x="139777" y="1476600"/>
                </a:cubicBezTo>
                <a:cubicBezTo>
                  <a:pt x="137668" y="1482901"/>
                  <a:pt x="133301" y="1487906"/>
                  <a:pt x="126676" y="1491614"/>
                </a:cubicBezTo>
                <a:cubicBezTo>
                  <a:pt x="120052" y="1495322"/>
                  <a:pt x="110060" y="1497783"/>
                  <a:pt x="96700" y="1498997"/>
                </a:cubicBezTo>
                <a:cubicBezTo>
                  <a:pt x="96554" y="1492788"/>
                  <a:pt x="96095" y="1487288"/>
                  <a:pt x="95324" y="1482495"/>
                </a:cubicBezTo>
                <a:cubicBezTo>
                  <a:pt x="94554" y="1477703"/>
                  <a:pt x="93345" y="1473869"/>
                  <a:pt x="91699" y="1470994"/>
                </a:cubicBezTo>
                <a:cubicBezTo>
                  <a:pt x="89977" y="1468000"/>
                  <a:pt x="87587" y="1465486"/>
                  <a:pt x="84531" y="1463451"/>
                </a:cubicBezTo>
                <a:cubicBezTo>
                  <a:pt x="81476" y="1461416"/>
                  <a:pt x="77086" y="1459819"/>
                  <a:pt x="71363" y="1458659"/>
                </a:cubicBezTo>
                <a:lnTo>
                  <a:pt x="71363" y="1453992"/>
                </a:lnTo>
                <a:cubicBezTo>
                  <a:pt x="71592" y="1454008"/>
                  <a:pt x="73468" y="1454124"/>
                  <a:pt x="76993" y="1454338"/>
                </a:cubicBezTo>
                <a:cubicBezTo>
                  <a:pt x="80519" y="1454552"/>
                  <a:pt x="84322" y="1454766"/>
                  <a:pt x="88402" y="1454980"/>
                </a:cubicBezTo>
                <a:cubicBezTo>
                  <a:pt x="92483" y="1455194"/>
                  <a:pt x="95471" y="1455309"/>
                  <a:pt x="97366" y="1455325"/>
                </a:cubicBezTo>
                <a:cubicBezTo>
                  <a:pt x="99644" y="1455325"/>
                  <a:pt x="101172" y="1454825"/>
                  <a:pt x="101950" y="1453825"/>
                </a:cubicBezTo>
                <a:cubicBezTo>
                  <a:pt x="102728" y="1452825"/>
                  <a:pt x="103089" y="1451325"/>
                  <a:pt x="103034" y="1449325"/>
                </a:cubicBezTo>
                <a:lnTo>
                  <a:pt x="103013" y="1414320"/>
                </a:lnTo>
                <a:cubicBezTo>
                  <a:pt x="100978" y="1423787"/>
                  <a:pt x="96630" y="1429857"/>
                  <a:pt x="89970" y="1432531"/>
                </a:cubicBezTo>
                <a:cubicBezTo>
                  <a:pt x="83309" y="1435205"/>
                  <a:pt x="77544" y="1432691"/>
                  <a:pt x="72676" y="1424988"/>
                </a:cubicBezTo>
                <a:cubicBezTo>
                  <a:pt x="73787" y="1418216"/>
                  <a:pt x="74231" y="1409924"/>
                  <a:pt x="74007" y="1400110"/>
                </a:cubicBezTo>
                <a:cubicBezTo>
                  <a:pt x="73782" y="1390296"/>
                  <a:pt x="72221" y="1380587"/>
                  <a:pt x="69322" y="1370981"/>
                </a:cubicBezTo>
                <a:cubicBezTo>
                  <a:pt x="69209" y="1387313"/>
                  <a:pt x="67659" y="1403619"/>
                  <a:pt x="64671" y="1419901"/>
                </a:cubicBezTo>
                <a:cubicBezTo>
                  <a:pt x="61684" y="1436183"/>
                  <a:pt x="55938" y="1451798"/>
                  <a:pt x="47435" y="1466746"/>
                </a:cubicBezTo>
                <a:cubicBezTo>
                  <a:pt x="38931" y="1481695"/>
                  <a:pt x="26349" y="1495334"/>
                  <a:pt x="9689" y="1507665"/>
                </a:cubicBezTo>
                <a:lnTo>
                  <a:pt x="6022" y="1504998"/>
                </a:lnTo>
                <a:cubicBezTo>
                  <a:pt x="18190" y="1483225"/>
                  <a:pt x="25691" y="1459097"/>
                  <a:pt x="28524" y="1432614"/>
                </a:cubicBezTo>
                <a:cubicBezTo>
                  <a:pt x="31358" y="1406132"/>
                  <a:pt x="32525" y="1378920"/>
                  <a:pt x="32025" y="1350979"/>
                </a:cubicBezTo>
                <a:lnTo>
                  <a:pt x="32025" y="1349312"/>
                </a:lnTo>
                <a:lnTo>
                  <a:pt x="17023" y="1349312"/>
                </a:lnTo>
                <a:lnTo>
                  <a:pt x="11689" y="1339978"/>
                </a:lnTo>
                <a:lnTo>
                  <a:pt x="32025" y="1339978"/>
                </a:lnTo>
                <a:lnTo>
                  <a:pt x="32025" y="1225963"/>
                </a:lnTo>
                <a:lnTo>
                  <a:pt x="66325" y="1238298"/>
                </a:lnTo>
                <a:cubicBezTo>
                  <a:pt x="66824" y="1231061"/>
                  <a:pt x="67241" y="1223116"/>
                  <a:pt x="67574" y="1214462"/>
                </a:cubicBezTo>
                <a:cubicBezTo>
                  <a:pt x="67907" y="1205808"/>
                  <a:pt x="68156" y="1197863"/>
                  <a:pt x="68323" y="1190626"/>
                </a:cubicBezTo>
                <a:close/>
                <a:moveTo>
                  <a:pt x="40672" y="861421"/>
                </a:moveTo>
                <a:cubicBezTo>
                  <a:pt x="58040" y="868910"/>
                  <a:pt x="69605" y="877098"/>
                  <a:pt x="75367" y="885983"/>
                </a:cubicBezTo>
                <a:cubicBezTo>
                  <a:pt x="81130" y="894869"/>
                  <a:pt x="82891" y="902883"/>
                  <a:pt x="80652" y="910027"/>
                </a:cubicBezTo>
                <a:cubicBezTo>
                  <a:pt x="78413" y="917170"/>
                  <a:pt x="73976" y="921874"/>
                  <a:pt x="67342" y="924137"/>
                </a:cubicBezTo>
                <a:lnTo>
                  <a:pt x="98346" y="924137"/>
                </a:lnTo>
                <a:cubicBezTo>
                  <a:pt x="101027" y="914372"/>
                  <a:pt x="103416" y="903878"/>
                  <a:pt x="105513" y="892654"/>
                </a:cubicBezTo>
                <a:cubicBezTo>
                  <a:pt x="107611" y="881429"/>
                  <a:pt x="109333" y="871018"/>
                  <a:pt x="110681" y="861421"/>
                </a:cubicBezTo>
                <a:close/>
                <a:moveTo>
                  <a:pt x="272034" y="799767"/>
                </a:moveTo>
                <a:lnTo>
                  <a:pt x="320373" y="838105"/>
                </a:lnTo>
                <a:cubicBezTo>
                  <a:pt x="318401" y="839974"/>
                  <a:pt x="315595" y="841072"/>
                  <a:pt x="311956" y="841399"/>
                </a:cubicBezTo>
                <a:cubicBezTo>
                  <a:pt x="308316" y="841725"/>
                  <a:pt x="303677" y="841072"/>
                  <a:pt x="298037" y="839439"/>
                </a:cubicBezTo>
                <a:cubicBezTo>
                  <a:pt x="288335" y="842485"/>
                  <a:pt x="276819" y="845323"/>
                  <a:pt x="263491" y="847951"/>
                </a:cubicBezTo>
                <a:cubicBezTo>
                  <a:pt x="250163" y="850580"/>
                  <a:pt x="236231" y="852746"/>
                  <a:pt x="221694" y="854451"/>
                </a:cubicBezTo>
                <a:lnTo>
                  <a:pt x="221694" y="919782"/>
                </a:lnTo>
                <a:lnTo>
                  <a:pt x="258366" y="919782"/>
                </a:lnTo>
                <a:lnTo>
                  <a:pt x="282369" y="886099"/>
                </a:lnTo>
                <a:cubicBezTo>
                  <a:pt x="282609" y="886287"/>
                  <a:pt x="285165" y="888432"/>
                  <a:pt x="290036" y="892535"/>
                </a:cubicBezTo>
                <a:cubicBezTo>
                  <a:pt x="294907" y="896637"/>
                  <a:pt x="300649" y="901574"/>
                  <a:pt x="307261" y="907344"/>
                </a:cubicBezTo>
                <a:cubicBezTo>
                  <a:pt x="313873" y="913114"/>
                  <a:pt x="319910" y="918593"/>
                  <a:pt x="325374" y="923783"/>
                </a:cubicBezTo>
                <a:cubicBezTo>
                  <a:pt x="324985" y="925609"/>
                  <a:pt x="323929" y="926957"/>
                  <a:pt x="322207" y="927825"/>
                </a:cubicBezTo>
                <a:cubicBezTo>
                  <a:pt x="320485" y="928693"/>
                  <a:pt x="318429" y="929124"/>
                  <a:pt x="316040" y="929117"/>
                </a:cubicBezTo>
                <a:lnTo>
                  <a:pt x="291370" y="929117"/>
                </a:lnTo>
                <a:lnTo>
                  <a:pt x="291370" y="1103784"/>
                </a:lnTo>
                <a:cubicBezTo>
                  <a:pt x="291134" y="1105479"/>
                  <a:pt x="287689" y="1107924"/>
                  <a:pt x="281035" y="1111119"/>
                </a:cubicBezTo>
                <a:cubicBezTo>
                  <a:pt x="274382" y="1114313"/>
                  <a:pt x="264936" y="1116091"/>
                  <a:pt x="252698" y="1116453"/>
                </a:cubicBezTo>
                <a:lnTo>
                  <a:pt x="244031" y="1116453"/>
                </a:lnTo>
                <a:lnTo>
                  <a:pt x="244031" y="929117"/>
                </a:lnTo>
                <a:lnTo>
                  <a:pt x="221694" y="929117"/>
                </a:lnTo>
                <a:lnTo>
                  <a:pt x="221694" y="942124"/>
                </a:lnTo>
                <a:cubicBezTo>
                  <a:pt x="222120" y="962137"/>
                  <a:pt x="220713" y="982734"/>
                  <a:pt x="217472" y="1003915"/>
                </a:cubicBezTo>
                <a:cubicBezTo>
                  <a:pt x="214231" y="1025095"/>
                  <a:pt x="206600" y="1045423"/>
                  <a:pt x="194580" y="1064898"/>
                </a:cubicBezTo>
                <a:cubicBezTo>
                  <a:pt x="182560" y="1084373"/>
                  <a:pt x="163595" y="1101558"/>
                  <a:pt x="137684" y="1116453"/>
                </a:cubicBezTo>
                <a:lnTo>
                  <a:pt x="134684" y="1113119"/>
                </a:lnTo>
                <a:cubicBezTo>
                  <a:pt x="146940" y="1096584"/>
                  <a:pt x="155987" y="1078854"/>
                  <a:pt x="161823" y="1059929"/>
                </a:cubicBezTo>
                <a:cubicBezTo>
                  <a:pt x="167659" y="1041003"/>
                  <a:pt x="171421" y="1021464"/>
                  <a:pt x="173108" y="1001313"/>
                </a:cubicBezTo>
                <a:cubicBezTo>
                  <a:pt x="174796" y="981162"/>
                  <a:pt x="175545" y="960982"/>
                  <a:pt x="175355" y="940772"/>
                </a:cubicBezTo>
                <a:lnTo>
                  <a:pt x="175355" y="933098"/>
                </a:lnTo>
                <a:cubicBezTo>
                  <a:pt x="174411" y="933374"/>
                  <a:pt x="173299" y="933485"/>
                  <a:pt x="172022" y="933430"/>
                </a:cubicBezTo>
                <a:lnTo>
                  <a:pt x="113014" y="933430"/>
                </a:lnTo>
                <a:lnTo>
                  <a:pt x="113014" y="972476"/>
                </a:lnTo>
                <a:lnTo>
                  <a:pt x="121015" y="972476"/>
                </a:lnTo>
                <a:lnTo>
                  <a:pt x="139684" y="946111"/>
                </a:lnTo>
                <a:cubicBezTo>
                  <a:pt x="139867" y="946258"/>
                  <a:pt x="141835" y="947967"/>
                  <a:pt x="145586" y="951240"/>
                </a:cubicBezTo>
                <a:cubicBezTo>
                  <a:pt x="149338" y="954513"/>
                  <a:pt x="153774" y="958471"/>
                  <a:pt x="158896" y="963113"/>
                </a:cubicBezTo>
                <a:cubicBezTo>
                  <a:pt x="164018" y="967755"/>
                  <a:pt x="168727" y="972204"/>
                  <a:pt x="173022" y="976459"/>
                </a:cubicBezTo>
                <a:cubicBezTo>
                  <a:pt x="172501" y="978277"/>
                  <a:pt x="171459" y="979619"/>
                  <a:pt x="169896" y="980483"/>
                </a:cubicBezTo>
                <a:cubicBezTo>
                  <a:pt x="168334" y="981347"/>
                  <a:pt x="166375" y="981776"/>
                  <a:pt x="164021" y="981769"/>
                </a:cubicBezTo>
                <a:lnTo>
                  <a:pt x="113014" y="981769"/>
                </a:lnTo>
                <a:lnTo>
                  <a:pt x="113014" y="991773"/>
                </a:lnTo>
                <a:lnTo>
                  <a:pt x="115681" y="990439"/>
                </a:lnTo>
                <a:cubicBezTo>
                  <a:pt x="136161" y="997617"/>
                  <a:pt x="149854" y="1006041"/>
                  <a:pt x="156759" y="1015712"/>
                </a:cubicBezTo>
                <a:cubicBezTo>
                  <a:pt x="163665" y="1025382"/>
                  <a:pt x="165918" y="1034254"/>
                  <a:pt x="163520" y="1042325"/>
                </a:cubicBezTo>
                <a:cubicBezTo>
                  <a:pt x="161123" y="1050397"/>
                  <a:pt x="156209" y="1055623"/>
                  <a:pt x="148779" y="1058003"/>
                </a:cubicBezTo>
                <a:cubicBezTo>
                  <a:pt x="141349" y="1060382"/>
                  <a:pt x="133539" y="1057870"/>
                  <a:pt x="125349" y="1050465"/>
                </a:cubicBezTo>
                <a:cubicBezTo>
                  <a:pt x="125898" y="1040607"/>
                  <a:pt x="124967" y="1030644"/>
                  <a:pt x="122557" y="1020577"/>
                </a:cubicBezTo>
                <a:cubicBezTo>
                  <a:pt x="120147" y="1010511"/>
                  <a:pt x="116966" y="1001465"/>
                  <a:pt x="113014" y="993441"/>
                </a:cubicBezTo>
                <a:lnTo>
                  <a:pt x="113014" y="1069482"/>
                </a:lnTo>
                <a:cubicBezTo>
                  <a:pt x="113214" y="1078696"/>
                  <a:pt x="112111" y="1086573"/>
                  <a:pt x="109705" y="1093114"/>
                </a:cubicBezTo>
                <a:cubicBezTo>
                  <a:pt x="107299" y="1099656"/>
                  <a:pt x="102394" y="1104847"/>
                  <a:pt x="94987" y="1108688"/>
                </a:cubicBezTo>
                <a:cubicBezTo>
                  <a:pt x="87581" y="1112528"/>
                  <a:pt x="76477" y="1115006"/>
                  <a:pt x="61674" y="1116119"/>
                </a:cubicBezTo>
                <a:cubicBezTo>
                  <a:pt x="61556" y="1109952"/>
                  <a:pt x="61209" y="1104618"/>
                  <a:pt x="60633" y="1100117"/>
                </a:cubicBezTo>
                <a:cubicBezTo>
                  <a:pt x="60056" y="1095617"/>
                  <a:pt x="58959" y="1091950"/>
                  <a:pt x="57341" y="1089116"/>
                </a:cubicBezTo>
                <a:cubicBezTo>
                  <a:pt x="55820" y="1086414"/>
                  <a:pt x="53528" y="1083983"/>
                  <a:pt x="50465" y="1081823"/>
                </a:cubicBezTo>
                <a:cubicBezTo>
                  <a:pt x="47402" y="1079663"/>
                  <a:pt x="42693" y="1077983"/>
                  <a:pt x="36338" y="1076781"/>
                </a:cubicBezTo>
                <a:lnTo>
                  <a:pt x="36338" y="1072820"/>
                </a:lnTo>
                <a:cubicBezTo>
                  <a:pt x="36550" y="1072837"/>
                  <a:pt x="38348" y="1072952"/>
                  <a:pt x="41734" y="1073167"/>
                </a:cubicBezTo>
                <a:cubicBezTo>
                  <a:pt x="45119" y="1073381"/>
                  <a:pt x="48819" y="1073595"/>
                  <a:pt x="52834" y="1073809"/>
                </a:cubicBezTo>
                <a:cubicBezTo>
                  <a:pt x="56849" y="1074024"/>
                  <a:pt x="59907" y="1074139"/>
                  <a:pt x="62008" y="1074156"/>
                </a:cubicBezTo>
                <a:cubicBezTo>
                  <a:pt x="64126" y="1074128"/>
                  <a:pt x="65557" y="1073599"/>
                  <a:pt x="66300" y="1072570"/>
                </a:cubicBezTo>
                <a:cubicBezTo>
                  <a:pt x="67043" y="1071541"/>
                  <a:pt x="67390" y="1070178"/>
                  <a:pt x="67342" y="1068481"/>
                </a:cubicBezTo>
                <a:lnTo>
                  <a:pt x="67342" y="1017451"/>
                </a:lnTo>
                <a:cubicBezTo>
                  <a:pt x="60695" y="1030083"/>
                  <a:pt x="52486" y="1042922"/>
                  <a:pt x="42714" y="1055967"/>
                </a:cubicBezTo>
                <a:cubicBezTo>
                  <a:pt x="32942" y="1069013"/>
                  <a:pt x="21482" y="1080507"/>
                  <a:pt x="8334" y="1090449"/>
                </a:cubicBezTo>
                <a:lnTo>
                  <a:pt x="5334" y="1087449"/>
                </a:lnTo>
                <a:cubicBezTo>
                  <a:pt x="10112" y="1077265"/>
                  <a:pt x="14224" y="1066016"/>
                  <a:pt x="17669" y="1053703"/>
                </a:cubicBezTo>
                <a:cubicBezTo>
                  <a:pt x="21114" y="1041390"/>
                  <a:pt x="23892" y="1029149"/>
                  <a:pt x="26003" y="1016980"/>
                </a:cubicBezTo>
                <a:cubicBezTo>
                  <a:pt x="28115" y="1004811"/>
                  <a:pt x="29559" y="993853"/>
                  <a:pt x="30337" y="984103"/>
                </a:cubicBezTo>
                <a:lnTo>
                  <a:pt x="67342" y="1000444"/>
                </a:lnTo>
                <a:lnTo>
                  <a:pt x="67342" y="981769"/>
                </a:lnTo>
                <a:lnTo>
                  <a:pt x="12335" y="981769"/>
                </a:lnTo>
                <a:lnTo>
                  <a:pt x="9668" y="972476"/>
                </a:lnTo>
                <a:lnTo>
                  <a:pt x="67342" y="972476"/>
                </a:lnTo>
                <a:lnTo>
                  <a:pt x="67342" y="933430"/>
                </a:lnTo>
                <a:lnTo>
                  <a:pt x="8001" y="933430"/>
                </a:lnTo>
                <a:lnTo>
                  <a:pt x="5334" y="924137"/>
                </a:lnTo>
                <a:lnTo>
                  <a:pt x="55340" y="924137"/>
                </a:lnTo>
                <a:cubicBezTo>
                  <a:pt x="53333" y="923484"/>
                  <a:pt x="51347" y="922538"/>
                  <a:pt x="49381" y="921301"/>
                </a:cubicBezTo>
                <a:cubicBezTo>
                  <a:pt x="47416" y="920064"/>
                  <a:pt x="45513" y="918452"/>
                  <a:pt x="43672" y="916464"/>
                </a:cubicBezTo>
                <a:cubicBezTo>
                  <a:pt x="44040" y="906957"/>
                  <a:pt x="43221" y="897366"/>
                  <a:pt x="41214" y="887691"/>
                </a:cubicBezTo>
                <a:cubicBezTo>
                  <a:pt x="39206" y="878017"/>
                  <a:pt x="36803" y="869260"/>
                  <a:pt x="34004" y="861421"/>
                </a:cubicBezTo>
                <a:lnTo>
                  <a:pt x="13335" y="861421"/>
                </a:lnTo>
                <a:lnTo>
                  <a:pt x="10668" y="852128"/>
                </a:lnTo>
                <a:lnTo>
                  <a:pt x="79343" y="852128"/>
                </a:lnTo>
                <a:cubicBezTo>
                  <a:pt x="78329" y="851613"/>
                  <a:pt x="77274" y="850973"/>
                  <a:pt x="76176" y="850207"/>
                </a:cubicBezTo>
                <a:cubicBezTo>
                  <a:pt x="75079" y="849442"/>
                  <a:pt x="74023" y="848634"/>
                  <a:pt x="73009" y="847786"/>
                </a:cubicBezTo>
                <a:cubicBezTo>
                  <a:pt x="72877" y="839292"/>
                  <a:pt x="71391" y="831010"/>
                  <a:pt x="68550" y="822938"/>
                </a:cubicBezTo>
                <a:cubicBezTo>
                  <a:pt x="65710" y="814866"/>
                  <a:pt x="62306" y="807921"/>
                  <a:pt x="58341" y="802101"/>
                </a:cubicBezTo>
                <a:lnTo>
                  <a:pt x="60674" y="800434"/>
                </a:lnTo>
                <a:cubicBezTo>
                  <a:pt x="81938" y="802652"/>
                  <a:pt x="96788" y="807143"/>
                  <a:pt x="105223" y="813906"/>
                </a:cubicBezTo>
                <a:cubicBezTo>
                  <a:pt x="113658" y="820668"/>
                  <a:pt x="117445" y="827729"/>
                  <a:pt x="116583" y="835086"/>
                </a:cubicBezTo>
                <a:cubicBezTo>
                  <a:pt x="115720" y="842444"/>
                  <a:pt x="111975" y="848125"/>
                  <a:pt x="105347" y="852128"/>
                </a:cubicBezTo>
                <a:lnTo>
                  <a:pt x="120682" y="852128"/>
                </a:lnTo>
                <a:lnTo>
                  <a:pt x="139684" y="825770"/>
                </a:lnTo>
                <a:cubicBezTo>
                  <a:pt x="139873" y="825917"/>
                  <a:pt x="141903" y="827625"/>
                  <a:pt x="145771" y="830896"/>
                </a:cubicBezTo>
                <a:cubicBezTo>
                  <a:pt x="149640" y="834166"/>
                  <a:pt x="154213" y="838122"/>
                  <a:pt x="159489" y="842763"/>
                </a:cubicBezTo>
                <a:cubicBezTo>
                  <a:pt x="164765" y="847404"/>
                  <a:pt x="169610" y="851853"/>
                  <a:pt x="174022" y="856111"/>
                </a:cubicBezTo>
                <a:cubicBezTo>
                  <a:pt x="173501" y="857929"/>
                  <a:pt x="172459" y="859270"/>
                  <a:pt x="170896" y="860135"/>
                </a:cubicBezTo>
                <a:cubicBezTo>
                  <a:pt x="169334" y="860999"/>
                  <a:pt x="167375" y="861428"/>
                  <a:pt x="165021" y="861421"/>
                </a:cubicBezTo>
                <a:lnTo>
                  <a:pt x="119682" y="861421"/>
                </a:lnTo>
                <a:lnTo>
                  <a:pt x="163354" y="874764"/>
                </a:lnTo>
                <a:cubicBezTo>
                  <a:pt x="162715" y="876808"/>
                  <a:pt x="161409" y="878392"/>
                  <a:pt x="159437" y="879518"/>
                </a:cubicBezTo>
                <a:cubicBezTo>
                  <a:pt x="157464" y="880644"/>
                  <a:pt x="154658" y="881061"/>
                  <a:pt x="151019" y="880769"/>
                </a:cubicBezTo>
                <a:cubicBezTo>
                  <a:pt x="145734" y="887246"/>
                  <a:pt x="139386" y="894308"/>
                  <a:pt x="131975" y="901953"/>
                </a:cubicBezTo>
                <a:cubicBezTo>
                  <a:pt x="124564" y="909597"/>
                  <a:pt x="116799" y="916992"/>
                  <a:pt x="108680" y="924137"/>
                </a:cubicBezTo>
                <a:lnTo>
                  <a:pt x="126016" y="924137"/>
                </a:lnTo>
                <a:lnTo>
                  <a:pt x="145685" y="896448"/>
                </a:lnTo>
                <a:cubicBezTo>
                  <a:pt x="146109" y="896796"/>
                  <a:pt x="149428" y="899687"/>
                  <a:pt x="155644" y="905122"/>
                </a:cubicBezTo>
                <a:cubicBezTo>
                  <a:pt x="161861" y="910557"/>
                  <a:pt x="168431" y="916450"/>
                  <a:pt x="175355" y="922802"/>
                </a:cubicBezTo>
                <a:lnTo>
                  <a:pt x="175355" y="827437"/>
                </a:lnTo>
                <a:lnTo>
                  <a:pt x="221361" y="841773"/>
                </a:lnTo>
                <a:cubicBezTo>
                  <a:pt x="231390" y="834939"/>
                  <a:pt x="240919" y="827771"/>
                  <a:pt x="249948" y="820270"/>
                </a:cubicBezTo>
                <a:cubicBezTo>
                  <a:pt x="258977" y="812769"/>
                  <a:pt x="266339" y="805935"/>
                  <a:pt x="272034" y="799767"/>
                </a:cubicBezTo>
                <a:close/>
                <a:moveTo>
                  <a:pt x="63675" y="597429"/>
                </a:moveTo>
                <a:cubicBezTo>
                  <a:pt x="92565" y="598148"/>
                  <a:pt x="113024" y="602896"/>
                  <a:pt x="125052" y="611675"/>
                </a:cubicBezTo>
                <a:cubicBezTo>
                  <a:pt x="137081" y="620453"/>
                  <a:pt x="142861" y="629949"/>
                  <a:pt x="142393" y="640164"/>
                </a:cubicBezTo>
                <a:cubicBezTo>
                  <a:pt x="141925" y="650378"/>
                  <a:pt x="137391" y="658000"/>
                  <a:pt x="128792" y="663027"/>
                </a:cubicBezTo>
                <a:cubicBezTo>
                  <a:pt x="120193" y="668055"/>
                  <a:pt x="109711" y="667178"/>
                  <a:pt x="97346" y="660396"/>
                </a:cubicBezTo>
                <a:cubicBezTo>
                  <a:pt x="94317" y="648880"/>
                  <a:pt x="89539" y="637740"/>
                  <a:pt x="83010" y="626975"/>
                </a:cubicBezTo>
                <a:cubicBezTo>
                  <a:pt x="76482" y="616210"/>
                  <a:pt x="69370" y="606903"/>
                  <a:pt x="61674" y="599055"/>
                </a:cubicBezTo>
                <a:close/>
                <a:moveTo>
                  <a:pt x="282035" y="546056"/>
                </a:moveTo>
                <a:cubicBezTo>
                  <a:pt x="282278" y="546236"/>
                  <a:pt x="284904" y="548324"/>
                  <a:pt x="289913" y="552322"/>
                </a:cubicBezTo>
                <a:cubicBezTo>
                  <a:pt x="294922" y="556320"/>
                  <a:pt x="300857" y="561150"/>
                  <a:pt x="307718" y="566814"/>
                </a:cubicBezTo>
                <a:cubicBezTo>
                  <a:pt x="314578" y="572478"/>
                  <a:pt x="320908" y="577899"/>
                  <a:pt x="326708" y="583076"/>
                </a:cubicBezTo>
                <a:cubicBezTo>
                  <a:pt x="326180" y="584895"/>
                  <a:pt x="325068" y="586236"/>
                  <a:pt x="323374" y="587101"/>
                </a:cubicBezTo>
                <a:cubicBezTo>
                  <a:pt x="321679" y="587965"/>
                  <a:pt x="319568" y="588393"/>
                  <a:pt x="317040" y="588387"/>
                </a:cubicBezTo>
                <a:lnTo>
                  <a:pt x="244697" y="588387"/>
                </a:lnTo>
                <a:lnTo>
                  <a:pt x="244697" y="662082"/>
                </a:lnTo>
                <a:cubicBezTo>
                  <a:pt x="244936" y="672959"/>
                  <a:pt x="243607" y="682174"/>
                  <a:pt x="240709" y="689728"/>
                </a:cubicBezTo>
                <a:cubicBezTo>
                  <a:pt x="237812" y="697283"/>
                  <a:pt x="231914" y="703263"/>
                  <a:pt x="223016" y="707669"/>
                </a:cubicBezTo>
                <a:cubicBezTo>
                  <a:pt x="214117" y="712075"/>
                  <a:pt x="200786" y="714993"/>
                  <a:pt x="183023" y="716423"/>
                </a:cubicBezTo>
                <a:cubicBezTo>
                  <a:pt x="182440" y="708770"/>
                  <a:pt x="181523" y="702158"/>
                  <a:pt x="180273" y="696588"/>
                </a:cubicBezTo>
                <a:cubicBezTo>
                  <a:pt x="179022" y="691017"/>
                  <a:pt x="176939" y="686406"/>
                  <a:pt x="174022" y="682753"/>
                </a:cubicBezTo>
                <a:cubicBezTo>
                  <a:pt x="171265" y="679106"/>
                  <a:pt x="167611" y="675981"/>
                  <a:pt x="163062" y="673376"/>
                </a:cubicBezTo>
                <a:cubicBezTo>
                  <a:pt x="158513" y="670772"/>
                  <a:pt x="151609" y="668563"/>
                  <a:pt x="142351" y="666751"/>
                </a:cubicBezTo>
                <a:lnTo>
                  <a:pt x="142351" y="662750"/>
                </a:lnTo>
                <a:cubicBezTo>
                  <a:pt x="142783" y="662779"/>
                  <a:pt x="146216" y="662980"/>
                  <a:pt x="152649" y="663355"/>
                </a:cubicBezTo>
                <a:cubicBezTo>
                  <a:pt x="159082" y="663730"/>
                  <a:pt x="165922" y="664104"/>
                  <a:pt x="173170" y="664479"/>
                </a:cubicBezTo>
                <a:cubicBezTo>
                  <a:pt x="180418" y="664853"/>
                  <a:pt x="185480" y="665055"/>
                  <a:pt x="188357" y="665084"/>
                </a:cubicBezTo>
                <a:cubicBezTo>
                  <a:pt x="190503" y="665104"/>
                  <a:pt x="192045" y="664729"/>
                  <a:pt x="192982" y="663958"/>
                </a:cubicBezTo>
                <a:cubicBezTo>
                  <a:pt x="193920" y="663187"/>
                  <a:pt x="194379" y="661895"/>
                  <a:pt x="194358" y="660082"/>
                </a:cubicBezTo>
                <a:lnTo>
                  <a:pt x="194358" y="588387"/>
                </a:lnTo>
                <a:lnTo>
                  <a:pt x="14669" y="588387"/>
                </a:lnTo>
                <a:lnTo>
                  <a:pt x="12002" y="579094"/>
                </a:lnTo>
                <a:lnTo>
                  <a:pt x="194358" y="579094"/>
                </a:lnTo>
                <a:lnTo>
                  <a:pt x="194358" y="549262"/>
                </a:lnTo>
                <a:lnTo>
                  <a:pt x="256032" y="554274"/>
                </a:lnTo>
                <a:cubicBezTo>
                  <a:pt x="255726" y="556797"/>
                  <a:pt x="254671" y="558771"/>
                  <a:pt x="252865" y="560195"/>
                </a:cubicBezTo>
                <a:cubicBezTo>
                  <a:pt x="251059" y="561619"/>
                  <a:pt x="248337" y="562577"/>
                  <a:pt x="244697" y="563071"/>
                </a:cubicBezTo>
                <a:lnTo>
                  <a:pt x="244697" y="579094"/>
                </a:lnTo>
                <a:lnTo>
                  <a:pt x="257366" y="579094"/>
                </a:lnTo>
                <a:close/>
                <a:moveTo>
                  <a:pt x="256365" y="401071"/>
                </a:moveTo>
                <a:lnTo>
                  <a:pt x="298037" y="432367"/>
                </a:lnTo>
                <a:cubicBezTo>
                  <a:pt x="297232" y="433396"/>
                  <a:pt x="296009" y="434425"/>
                  <a:pt x="294370" y="435454"/>
                </a:cubicBezTo>
                <a:cubicBezTo>
                  <a:pt x="292731" y="436483"/>
                  <a:pt x="290509" y="437345"/>
                  <a:pt x="287703" y="438040"/>
                </a:cubicBezTo>
                <a:lnTo>
                  <a:pt x="287703" y="540717"/>
                </a:lnTo>
                <a:cubicBezTo>
                  <a:pt x="287398" y="541698"/>
                  <a:pt x="285044" y="543074"/>
                  <a:pt x="280640" y="544845"/>
                </a:cubicBezTo>
                <a:cubicBezTo>
                  <a:pt x="276236" y="546617"/>
                  <a:pt x="270943" y="548240"/>
                  <a:pt x="264762" y="549715"/>
                </a:cubicBezTo>
                <a:cubicBezTo>
                  <a:pt x="258580" y="551190"/>
                  <a:pt x="252669" y="551973"/>
                  <a:pt x="247031" y="552063"/>
                </a:cubicBezTo>
                <a:lnTo>
                  <a:pt x="238363" y="552063"/>
                </a:lnTo>
                <a:lnTo>
                  <a:pt x="238363" y="537714"/>
                </a:lnTo>
                <a:lnTo>
                  <a:pt x="44672" y="537714"/>
                </a:lnTo>
                <a:lnTo>
                  <a:pt x="41672" y="528421"/>
                </a:lnTo>
                <a:lnTo>
                  <a:pt x="238363" y="528421"/>
                </a:lnTo>
                <a:lnTo>
                  <a:pt x="238363" y="486374"/>
                </a:lnTo>
                <a:lnTo>
                  <a:pt x="61341" y="486374"/>
                </a:lnTo>
                <a:lnTo>
                  <a:pt x="58341" y="477081"/>
                </a:lnTo>
                <a:lnTo>
                  <a:pt x="238363" y="477081"/>
                </a:lnTo>
                <a:lnTo>
                  <a:pt x="238363" y="432367"/>
                </a:lnTo>
                <a:lnTo>
                  <a:pt x="48339" y="432367"/>
                </a:lnTo>
                <a:lnTo>
                  <a:pt x="45339" y="423074"/>
                </a:lnTo>
                <a:lnTo>
                  <a:pt x="235363" y="423074"/>
                </a:lnTo>
                <a:close/>
                <a:moveTo>
                  <a:pt x="180356" y="44339"/>
                </a:moveTo>
                <a:lnTo>
                  <a:pt x="228029" y="77010"/>
                </a:lnTo>
                <a:cubicBezTo>
                  <a:pt x="226695" y="78739"/>
                  <a:pt x="224778" y="79947"/>
                  <a:pt x="222278" y="80633"/>
                </a:cubicBezTo>
                <a:cubicBezTo>
                  <a:pt x="219778" y="81319"/>
                  <a:pt x="216694" y="81112"/>
                  <a:pt x="213027" y="80010"/>
                </a:cubicBezTo>
                <a:cubicBezTo>
                  <a:pt x="200643" y="94674"/>
                  <a:pt x="187155" y="108031"/>
                  <a:pt x="172563" y="120082"/>
                </a:cubicBezTo>
                <a:cubicBezTo>
                  <a:pt x="157971" y="132134"/>
                  <a:pt x="142566" y="142446"/>
                  <a:pt x="126349" y="151019"/>
                </a:cubicBezTo>
                <a:lnTo>
                  <a:pt x="123015" y="148019"/>
                </a:lnTo>
                <a:cubicBezTo>
                  <a:pt x="132447" y="135448"/>
                  <a:pt x="142337" y="119918"/>
                  <a:pt x="152686" y="101430"/>
                </a:cubicBezTo>
                <a:cubicBezTo>
                  <a:pt x="163034" y="82941"/>
                  <a:pt x="172258" y="63911"/>
                  <a:pt x="180356" y="44339"/>
                </a:cubicBezTo>
                <a:close/>
                <a:moveTo>
                  <a:pt x="146018" y="4334"/>
                </a:moveTo>
                <a:lnTo>
                  <a:pt x="150019" y="4334"/>
                </a:lnTo>
                <a:cubicBezTo>
                  <a:pt x="153297" y="12335"/>
                  <a:pt x="155742" y="19670"/>
                  <a:pt x="157353" y="26337"/>
                </a:cubicBezTo>
                <a:lnTo>
                  <a:pt x="268034" y="26337"/>
                </a:lnTo>
                <a:lnTo>
                  <a:pt x="289036" y="5668"/>
                </a:lnTo>
                <a:lnTo>
                  <a:pt x="324707" y="40005"/>
                </a:lnTo>
                <a:cubicBezTo>
                  <a:pt x="323589" y="41464"/>
                  <a:pt x="322075" y="42464"/>
                  <a:pt x="320165" y="43006"/>
                </a:cubicBezTo>
                <a:cubicBezTo>
                  <a:pt x="318255" y="43548"/>
                  <a:pt x="315658" y="43881"/>
                  <a:pt x="312372" y="44006"/>
                </a:cubicBezTo>
                <a:cubicBezTo>
                  <a:pt x="307872" y="48027"/>
                  <a:pt x="302621" y="52653"/>
                  <a:pt x="296620" y="57883"/>
                </a:cubicBezTo>
                <a:cubicBezTo>
                  <a:pt x="290620" y="63112"/>
                  <a:pt x="284869" y="67821"/>
                  <a:pt x="279368" y="72009"/>
                </a:cubicBezTo>
                <a:cubicBezTo>
                  <a:pt x="288898" y="79419"/>
                  <a:pt x="294915" y="87142"/>
                  <a:pt x="297420" y="95179"/>
                </a:cubicBezTo>
                <a:cubicBezTo>
                  <a:pt x="299924" y="103216"/>
                  <a:pt x="299743" y="110313"/>
                  <a:pt x="296877" y="116469"/>
                </a:cubicBezTo>
                <a:cubicBezTo>
                  <a:pt x="294010" y="122625"/>
                  <a:pt x="289285" y="126585"/>
                  <a:pt x="282702" y="128350"/>
                </a:cubicBezTo>
                <a:cubicBezTo>
                  <a:pt x="285869" y="130732"/>
                  <a:pt x="291453" y="135302"/>
                  <a:pt x="299454" y="142060"/>
                </a:cubicBezTo>
                <a:cubicBezTo>
                  <a:pt x="307455" y="148818"/>
                  <a:pt x="314873" y="155471"/>
                  <a:pt x="321707" y="162021"/>
                </a:cubicBezTo>
                <a:cubicBezTo>
                  <a:pt x="321172" y="163847"/>
                  <a:pt x="320075" y="165195"/>
                  <a:pt x="318415" y="166063"/>
                </a:cubicBezTo>
                <a:cubicBezTo>
                  <a:pt x="316755" y="166931"/>
                  <a:pt x="314741" y="167362"/>
                  <a:pt x="312372" y="167355"/>
                </a:cubicBezTo>
                <a:lnTo>
                  <a:pt x="238363" y="167355"/>
                </a:lnTo>
                <a:cubicBezTo>
                  <a:pt x="248385" y="187489"/>
                  <a:pt x="261429" y="204977"/>
                  <a:pt x="277493" y="219820"/>
                </a:cubicBezTo>
                <a:cubicBezTo>
                  <a:pt x="293558" y="234662"/>
                  <a:pt x="310518" y="246066"/>
                  <a:pt x="328374" y="254032"/>
                </a:cubicBezTo>
                <a:lnTo>
                  <a:pt x="327374" y="257699"/>
                </a:lnTo>
                <a:cubicBezTo>
                  <a:pt x="319158" y="259575"/>
                  <a:pt x="312088" y="263825"/>
                  <a:pt x="306163" y="270451"/>
                </a:cubicBezTo>
                <a:cubicBezTo>
                  <a:pt x="300239" y="277077"/>
                  <a:pt x="295752" y="285828"/>
                  <a:pt x="292703" y="296704"/>
                </a:cubicBezTo>
                <a:cubicBezTo>
                  <a:pt x="278000" y="283196"/>
                  <a:pt x="265985" y="266541"/>
                  <a:pt x="256657" y="246740"/>
                </a:cubicBezTo>
                <a:cubicBezTo>
                  <a:pt x="247330" y="226939"/>
                  <a:pt x="239898" y="204033"/>
                  <a:pt x="234363" y="178023"/>
                </a:cubicBezTo>
                <a:lnTo>
                  <a:pt x="234363" y="304372"/>
                </a:lnTo>
                <a:cubicBezTo>
                  <a:pt x="233897" y="306490"/>
                  <a:pt x="229994" y="309004"/>
                  <a:pt x="222653" y="311914"/>
                </a:cubicBezTo>
                <a:cubicBezTo>
                  <a:pt x="215312" y="314825"/>
                  <a:pt x="207325" y="316422"/>
                  <a:pt x="198692" y="316707"/>
                </a:cubicBezTo>
                <a:lnTo>
                  <a:pt x="190691" y="316707"/>
                </a:lnTo>
                <a:lnTo>
                  <a:pt x="190691" y="223362"/>
                </a:lnTo>
                <a:cubicBezTo>
                  <a:pt x="178633" y="238384"/>
                  <a:pt x="164660" y="252178"/>
                  <a:pt x="148769" y="264742"/>
                </a:cubicBezTo>
                <a:cubicBezTo>
                  <a:pt x="132878" y="277306"/>
                  <a:pt x="115403" y="288516"/>
                  <a:pt x="96345" y="298371"/>
                </a:cubicBezTo>
                <a:lnTo>
                  <a:pt x="93345" y="294704"/>
                </a:lnTo>
                <a:cubicBezTo>
                  <a:pt x="111417" y="278105"/>
                  <a:pt x="127030" y="258547"/>
                  <a:pt x="140184" y="236030"/>
                </a:cubicBezTo>
                <a:cubicBezTo>
                  <a:pt x="153339" y="213513"/>
                  <a:pt x="163618" y="190621"/>
                  <a:pt x="171021" y="167355"/>
                </a:cubicBezTo>
                <a:lnTo>
                  <a:pt x="116348" y="167355"/>
                </a:lnTo>
                <a:lnTo>
                  <a:pt x="113681" y="158020"/>
                </a:lnTo>
                <a:lnTo>
                  <a:pt x="190691" y="158020"/>
                </a:lnTo>
                <a:lnTo>
                  <a:pt x="190691" y="108861"/>
                </a:lnTo>
                <a:lnTo>
                  <a:pt x="245364" y="113886"/>
                </a:lnTo>
                <a:cubicBezTo>
                  <a:pt x="245135" y="115953"/>
                  <a:pt x="244260" y="117744"/>
                  <a:pt x="242739" y="119260"/>
                </a:cubicBezTo>
                <a:cubicBezTo>
                  <a:pt x="241218" y="120776"/>
                  <a:pt x="238426" y="121806"/>
                  <a:pt x="234363" y="122349"/>
                </a:cubicBezTo>
                <a:lnTo>
                  <a:pt x="234363" y="158020"/>
                </a:lnTo>
                <a:lnTo>
                  <a:pt x="259366" y="158020"/>
                </a:lnTo>
                <a:lnTo>
                  <a:pt x="280702" y="128683"/>
                </a:lnTo>
                <a:cubicBezTo>
                  <a:pt x="278007" y="129044"/>
                  <a:pt x="275062" y="128905"/>
                  <a:pt x="271867" y="128266"/>
                </a:cubicBezTo>
                <a:cubicBezTo>
                  <a:pt x="268673" y="127628"/>
                  <a:pt x="265394" y="126322"/>
                  <a:pt x="262033" y="124349"/>
                </a:cubicBezTo>
                <a:cubicBezTo>
                  <a:pt x="257379" y="111360"/>
                  <a:pt x="250434" y="98485"/>
                  <a:pt x="241197" y="85724"/>
                </a:cubicBezTo>
                <a:cubicBezTo>
                  <a:pt x="231960" y="72963"/>
                  <a:pt x="222347" y="61946"/>
                  <a:pt x="212360" y="52674"/>
                </a:cubicBezTo>
                <a:lnTo>
                  <a:pt x="215027" y="50673"/>
                </a:lnTo>
                <a:cubicBezTo>
                  <a:pt x="227515" y="52063"/>
                  <a:pt x="238460" y="54202"/>
                  <a:pt x="247864" y="57091"/>
                </a:cubicBezTo>
                <a:cubicBezTo>
                  <a:pt x="257268" y="59980"/>
                  <a:pt x="265214" y="63286"/>
                  <a:pt x="271701" y="67009"/>
                </a:cubicBezTo>
                <a:lnTo>
                  <a:pt x="271701" y="35672"/>
                </a:lnTo>
                <a:lnTo>
                  <a:pt x="159353" y="35672"/>
                </a:lnTo>
                <a:cubicBezTo>
                  <a:pt x="161567" y="52549"/>
                  <a:pt x="159681" y="64388"/>
                  <a:pt x="153696" y="71189"/>
                </a:cubicBezTo>
                <a:cubicBezTo>
                  <a:pt x="147711" y="77991"/>
                  <a:pt x="140846" y="80817"/>
                  <a:pt x="133100" y="79667"/>
                </a:cubicBezTo>
                <a:cubicBezTo>
                  <a:pt x="125354" y="78518"/>
                  <a:pt x="119947" y="74456"/>
                  <a:pt x="116879" y="67481"/>
                </a:cubicBezTo>
                <a:cubicBezTo>
                  <a:pt x="113811" y="60506"/>
                  <a:pt x="116301" y="51681"/>
                  <a:pt x="124349" y="41006"/>
                </a:cubicBezTo>
                <a:cubicBezTo>
                  <a:pt x="129940" y="38352"/>
                  <a:pt x="134677" y="33991"/>
                  <a:pt x="138559" y="27921"/>
                </a:cubicBezTo>
                <a:cubicBezTo>
                  <a:pt x="142441" y="21850"/>
                  <a:pt x="144928" y="13988"/>
                  <a:pt x="146018" y="4334"/>
                </a:cubicBezTo>
                <a:close/>
                <a:moveTo>
                  <a:pt x="42339" y="0"/>
                </a:moveTo>
                <a:lnTo>
                  <a:pt x="98679" y="5334"/>
                </a:lnTo>
                <a:cubicBezTo>
                  <a:pt x="98394" y="7849"/>
                  <a:pt x="97297" y="9904"/>
                  <a:pt x="95387" y="11502"/>
                </a:cubicBezTo>
                <a:cubicBezTo>
                  <a:pt x="93477" y="13099"/>
                  <a:pt x="90463" y="14155"/>
                  <a:pt x="86344" y="14669"/>
                </a:cubicBezTo>
                <a:lnTo>
                  <a:pt x="86344" y="76010"/>
                </a:lnTo>
                <a:lnTo>
                  <a:pt x="99679" y="53674"/>
                </a:lnTo>
                <a:cubicBezTo>
                  <a:pt x="100221" y="54188"/>
                  <a:pt x="103555" y="57744"/>
                  <a:pt x="109680" y="64342"/>
                </a:cubicBezTo>
                <a:cubicBezTo>
                  <a:pt x="115806" y="70940"/>
                  <a:pt x="121474" y="77496"/>
                  <a:pt x="126683" y="84011"/>
                </a:cubicBezTo>
                <a:cubicBezTo>
                  <a:pt x="126314" y="85838"/>
                  <a:pt x="125384" y="87185"/>
                  <a:pt x="123891" y="88053"/>
                </a:cubicBezTo>
                <a:cubicBezTo>
                  <a:pt x="122397" y="88921"/>
                  <a:pt x="120550" y="89352"/>
                  <a:pt x="118348" y="89345"/>
                </a:cubicBezTo>
                <a:lnTo>
                  <a:pt x="86344" y="89345"/>
                </a:lnTo>
                <a:lnTo>
                  <a:pt x="86344" y="138351"/>
                </a:lnTo>
                <a:cubicBezTo>
                  <a:pt x="93685" y="136497"/>
                  <a:pt x="101089" y="134538"/>
                  <a:pt x="108555" y="132475"/>
                </a:cubicBezTo>
                <a:cubicBezTo>
                  <a:pt x="116021" y="130413"/>
                  <a:pt x="123509" y="128371"/>
                  <a:pt x="131016" y="126350"/>
                </a:cubicBezTo>
                <a:lnTo>
                  <a:pt x="132017" y="129350"/>
                </a:lnTo>
                <a:cubicBezTo>
                  <a:pt x="126342" y="133712"/>
                  <a:pt x="119689" y="138740"/>
                  <a:pt x="112056" y="144435"/>
                </a:cubicBezTo>
                <a:cubicBezTo>
                  <a:pt x="104423" y="150130"/>
                  <a:pt x="95852" y="156326"/>
                  <a:pt x="86344" y="163021"/>
                </a:cubicBezTo>
                <a:lnTo>
                  <a:pt x="86344" y="262700"/>
                </a:lnTo>
                <a:cubicBezTo>
                  <a:pt x="86554" y="273253"/>
                  <a:pt x="85468" y="282262"/>
                  <a:pt x="83084" y="289728"/>
                </a:cubicBezTo>
                <a:cubicBezTo>
                  <a:pt x="80701" y="297194"/>
                  <a:pt x="75763" y="303141"/>
                  <a:pt x="68268" y="307570"/>
                </a:cubicBezTo>
                <a:cubicBezTo>
                  <a:pt x="60773" y="311998"/>
                  <a:pt x="49463" y="314933"/>
                  <a:pt x="34338" y="316373"/>
                </a:cubicBezTo>
                <a:cubicBezTo>
                  <a:pt x="34053" y="308553"/>
                  <a:pt x="33456" y="301774"/>
                  <a:pt x="32546" y="296037"/>
                </a:cubicBezTo>
                <a:cubicBezTo>
                  <a:pt x="31636" y="290301"/>
                  <a:pt x="30122" y="285522"/>
                  <a:pt x="28004" y="281702"/>
                </a:cubicBezTo>
                <a:cubicBezTo>
                  <a:pt x="26121" y="277896"/>
                  <a:pt x="23385" y="274757"/>
                  <a:pt x="19794" y="272284"/>
                </a:cubicBezTo>
                <a:cubicBezTo>
                  <a:pt x="16203" y="269812"/>
                  <a:pt x="11050" y="267839"/>
                  <a:pt x="4334" y="266367"/>
                </a:cubicBezTo>
                <a:lnTo>
                  <a:pt x="4334" y="261700"/>
                </a:lnTo>
                <a:cubicBezTo>
                  <a:pt x="4612" y="261720"/>
                  <a:pt x="6908" y="261864"/>
                  <a:pt x="11224" y="262132"/>
                </a:cubicBezTo>
                <a:cubicBezTo>
                  <a:pt x="15539" y="262400"/>
                  <a:pt x="20206" y="262667"/>
                  <a:pt x="25225" y="262935"/>
                </a:cubicBezTo>
                <a:cubicBezTo>
                  <a:pt x="30245" y="263202"/>
                  <a:pt x="33949" y="263346"/>
                  <a:pt x="36338" y="263367"/>
                </a:cubicBezTo>
                <a:cubicBezTo>
                  <a:pt x="38630" y="263367"/>
                  <a:pt x="40213" y="262950"/>
                  <a:pt x="41089" y="262117"/>
                </a:cubicBezTo>
                <a:cubicBezTo>
                  <a:pt x="41964" y="261283"/>
                  <a:pt x="42380" y="260033"/>
                  <a:pt x="42339" y="258366"/>
                </a:cubicBezTo>
                <a:lnTo>
                  <a:pt x="42339" y="192358"/>
                </a:lnTo>
                <a:lnTo>
                  <a:pt x="28337" y="201026"/>
                </a:lnTo>
                <a:cubicBezTo>
                  <a:pt x="27635" y="203234"/>
                  <a:pt x="26455" y="205234"/>
                  <a:pt x="24795" y="207026"/>
                </a:cubicBezTo>
                <a:cubicBezTo>
                  <a:pt x="23135" y="208818"/>
                  <a:pt x="21204" y="210152"/>
                  <a:pt x="19002" y="211027"/>
                </a:cubicBezTo>
                <a:lnTo>
                  <a:pt x="3334" y="158687"/>
                </a:lnTo>
                <a:cubicBezTo>
                  <a:pt x="7397" y="157854"/>
                  <a:pt x="12772" y="156687"/>
                  <a:pt x="19461" y="155187"/>
                </a:cubicBezTo>
                <a:cubicBezTo>
                  <a:pt x="26149" y="153686"/>
                  <a:pt x="33775" y="151853"/>
                  <a:pt x="42339" y="149686"/>
                </a:cubicBezTo>
                <a:lnTo>
                  <a:pt x="42339" y="89345"/>
                </a:lnTo>
                <a:lnTo>
                  <a:pt x="6334" y="89345"/>
                </a:lnTo>
                <a:lnTo>
                  <a:pt x="3667" y="80010"/>
                </a:lnTo>
                <a:lnTo>
                  <a:pt x="42339" y="8001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glow>
              <a:srgbClr val="000000"/>
            </a:glow>
          </a:effectLst>
        </p:spPr>
        <p:txBody>
          <a:bodyPr lIns="121920" tIns="60960" rIns="121920" bIns="6096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465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1879091" y="3005997"/>
            <a:ext cx="1397000" cy="1397000"/>
            <a:chOff x="1239546" y="2109684"/>
            <a:chExt cx="1047680" cy="1047680"/>
          </a:xfrm>
        </p:grpSpPr>
        <p:grpSp>
          <p:nvGrpSpPr>
            <p:cNvPr id="47159" name="组合 5"/>
            <p:cNvGrpSpPr/>
            <p:nvPr/>
          </p:nvGrpSpPr>
          <p:grpSpPr bwMode="auto">
            <a:xfrm>
              <a:off x="1239546" y="2109684"/>
              <a:ext cx="1047680" cy="1047680"/>
              <a:chOff x="4343942" y="5792150"/>
              <a:chExt cx="1616996" cy="1616996"/>
            </a:xfrm>
          </p:grpSpPr>
          <p:pic>
            <p:nvPicPr>
              <p:cNvPr id="8" name="图片 7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/>
              <a:srcRect l="29046" t="29762" r="46356" b="26454"/>
              <a:stretch>
                <a:fillRect/>
              </a:stretch>
            </p:blipFill>
            <p:spPr>
              <a:xfrm>
                <a:off x="4343942" y="5792150"/>
                <a:ext cx="1616996" cy="1616996"/>
              </a:xfrm>
              <a:custGeom>
                <a:avLst/>
                <a:gdLst>
                  <a:gd name="connsiteX0" fmla="*/ 1125998 w 2251996"/>
                  <a:gd name="connsiteY0" fmla="*/ 0 h 2251996"/>
                  <a:gd name="connsiteX1" fmla="*/ 2251996 w 2251996"/>
                  <a:gd name="connsiteY1" fmla="*/ 1125998 h 2251996"/>
                  <a:gd name="connsiteX2" fmla="*/ 1125998 w 2251996"/>
                  <a:gd name="connsiteY2" fmla="*/ 2251996 h 2251996"/>
                  <a:gd name="connsiteX3" fmla="*/ 0 w 2251996"/>
                  <a:gd name="connsiteY3" fmla="*/ 1125998 h 2251996"/>
                  <a:gd name="connsiteX4" fmla="*/ 1125998 w 2251996"/>
                  <a:gd name="connsiteY4" fmla="*/ 0 h 2251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1996" h="2251996">
                    <a:moveTo>
                      <a:pt x="1125998" y="0"/>
                    </a:moveTo>
                    <a:cubicBezTo>
                      <a:pt x="1747870" y="0"/>
                      <a:pt x="2251996" y="504126"/>
                      <a:pt x="2251996" y="1125998"/>
                    </a:cubicBezTo>
                    <a:cubicBezTo>
                      <a:pt x="2251996" y="1747870"/>
                      <a:pt x="1747870" y="2251996"/>
                      <a:pt x="1125998" y="2251996"/>
                    </a:cubicBezTo>
                    <a:cubicBezTo>
                      <a:pt x="504126" y="2251996"/>
                      <a:pt x="0" y="1747870"/>
                      <a:pt x="0" y="1125998"/>
                    </a:cubicBezTo>
                    <a:cubicBezTo>
                      <a:pt x="0" y="504126"/>
                      <a:pt x="504126" y="0"/>
                      <a:pt x="1125998" y="0"/>
                    </a:cubicBezTo>
                    <a:close/>
                  </a:path>
                </a:pathLst>
              </a:cu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9" name="椭圆 8"/>
              <p:cNvSpPr/>
              <p:nvPr>
                <p:custDataLst>
                  <p:tags r:id="rId5"/>
                </p:custDataLst>
              </p:nvPr>
            </p:nvSpPr>
            <p:spPr>
              <a:xfrm>
                <a:off x="4349454" y="5792150"/>
                <a:ext cx="1611484" cy="1611484"/>
              </a:xfrm>
              <a:prstGeom prst="ellipse">
                <a:avLst/>
              </a:prstGeom>
              <a:solidFill>
                <a:srgbClr val="3C6088">
                  <a:alpha val="3568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35" b="1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7" name="Rectangle 6"/>
            <p:cNvSpPr/>
            <p:nvPr>
              <p:custDataLst>
                <p:tags r:id="rId6"/>
              </p:custDataLst>
            </p:nvPr>
          </p:nvSpPr>
          <p:spPr>
            <a:xfrm>
              <a:off x="1335872" y="2353838"/>
              <a:ext cx="864880" cy="549116"/>
            </a:xfrm>
            <a:custGeom>
              <a:avLst/>
              <a:gdLst/>
              <a:ahLst/>
              <a:cxnLst/>
              <a:rect l="l" t="t" r="r" b="b"/>
              <a:pathLst>
                <a:path w="864880" h="549116">
                  <a:moveTo>
                    <a:pt x="334585" y="385296"/>
                  </a:moveTo>
                  <a:lnTo>
                    <a:pt x="337671" y="385296"/>
                  </a:lnTo>
                  <a:cubicBezTo>
                    <a:pt x="343708" y="402576"/>
                    <a:pt x="346177" y="416159"/>
                    <a:pt x="345078" y="426043"/>
                  </a:cubicBezTo>
                  <a:cubicBezTo>
                    <a:pt x="343979" y="435927"/>
                    <a:pt x="341042" y="442740"/>
                    <a:pt x="336266" y="446483"/>
                  </a:cubicBezTo>
                  <a:cubicBezTo>
                    <a:pt x="331491" y="450226"/>
                    <a:pt x="326607" y="451525"/>
                    <a:pt x="321616" y="450382"/>
                  </a:cubicBezTo>
                  <a:cubicBezTo>
                    <a:pt x="316625" y="449238"/>
                    <a:pt x="313256" y="446279"/>
                    <a:pt x="311509" y="441504"/>
                  </a:cubicBezTo>
                  <a:cubicBezTo>
                    <a:pt x="309762" y="436729"/>
                    <a:pt x="311368" y="430766"/>
                    <a:pt x="316326" y="423615"/>
                  </a:cubicBezTo>
                  <a:cubicBezTo>
                    <a:pt x="321024" y="420234"/>
                    <a:pt x="325000" y="415294"/>
                    <a:pt x="328252" y="408795"/>
                  </a:cubicBezTo>
                  <a:cubicBezTo>
                    <a:pt x="331504" y="402296"/>
                    <a:pt x="333615" y="394463"/>
                    <a:pt x="334585" y="385296"/>
                  </a:cubicBezTo>
                  <a:close/>
                  <a:moveTo>
                    <a:pt x="259233" y="363179"/>
                  </a:moveTo>
                  <a:cubicBezTo>
                    <a:pt x="276836" y="366063"/>
                    <a:pt x="288875" y="370742"/>
                    <a:pt x="295350" y="377215"/>
                  </a:cubicBezTo>
                  <a:cubicBezTo>
                    <a:pt x="301824" y="383688"/>
                    <a:pt x="304371" y="390078"/>
                    <a:pt x="302988" y="396387"/>
                  </a:cubicBezTo>
                  <a:cubicBezTo>
                    <a:pt x="301606" y="402695"/>
                    <a:pt x="297931" y="407044"/>
                    <a:pt x="291964" y="409434"/>
                  </a:cubicBezTo>
                  <a:cubicBezTo>
                    <a:pt x="285996" y="411824"/>
                    <a:pt x="279372" y="410379"/>
                    <a:pt x="272092" y="405098"/>
                  </a:cubicBezTo>
                  <a:cubicBezTo>
                    <a:pt x="271599" y="397747"/>
                    <a:pt x="269948" y="390461"/>
                    <a:pt x="267141" y="383238"/>
                  </a:cubicBezTo>
                  <a:cubicBezTo>
                    <a:pt x="264333" y="376016"/>
                    <a:pt x="261012" y="369758"/>
                    <a:pt x="257175" y="364465"/>
                  </a:cubicBezTo>
                  <a:close/>
                  <a:moveTo>
                    <a:pt x="82554" y="350834"/>
                  </a:moveTo>
                  <a:lnTo>
                    <a:pt x="124216" y="361121"/>
                  </a:lnTo>
                  <a:cubicBezTo>
                    <a:pt x="123905" y="362675"/>
                    <a:pt x="123048" y="363940"/>
                    <a:pt x="121644" y="364915"/>
                  </a:cubicBezTo>
                  <a:cubicBezTo>
                    <a:pt x="120240" y="365890"/>
                    <a:pt x="117840" y="366511"/>
                    <a:pt x="114443" y="366779"/>
                  </a:cubicBezTo>
                  <a:cubicBezTo>
                    <a:pt x="112900" y="374018"/>
                    <a:pt x="111036" y="381658"/>
                    <a:pt x="108850" y="389700"/>
                  </a:cubicBezTo>
                  <a:cubicBezTo>
                    <a:pt x="106664" y="397742"/>
                    <a:pt x="104156" y="405961"/>
                    <a:pt x="101327" y="414357"/>
                  </a:cubicBezTo>
                  <a:cubicBezTo>
                    <a:pt x="110511" y="429982"/>
                    <a:pt x="115318" y="443565"/>
                    <a:pt x="115748" y="455105"/>
                  </a:cubicBezTo>
                  <a:cubicBezTo>
                    <a:pt x="116178" y="466644"/>
                    <a:pt x="113708" y="474455"/>
                    <a:pt x="108338" y="478536"/>
                  </a:cubicBezTo>
                  <a:cubicBezTo>
                    <a:pt x="102967" y="482618"/>
                    <a:pt x="96173" y="481284"/>
                    <a:pt x="87954" y="474536"/>
                  </a:cubicBezTo>
                  <a:cubicBezTo>
                    <a:pt x="87558" y="471203"/>
                    <a:pt x="87001" y="467838"/>
                    <a:pt x="86283" y="464441"/>
                  </a:cubicBezTo>
                  <a:cubicBezTo>
                    <a:pt x="85565" y="461045"/>
                    <a:pt x="84750" y="457551"/>
                    <a:pt x="83839" y="453962"/>
                  </a:cubicBezTo>
                  <a:cubicBezTo>
                    <a:pt x="79741" y="461452"/>
                    <a:pt x="75144" y="468653"/>
                    <a:pt x="70048" y="475564"/>
                  </a:cubicBezTo>
                  <a:cubicBezTo>
                    <a:pt x="64953" y="482476"/>
                    <a:pt x="59263" y="488905"/>
                    <a:pt x="52978" y="494852"/>
                  </a:cubicBezTo>
                  <a:lnTo>
                    <a:pt x="50150" y="492795"/>
                  </a:lnTo>
                  <a:cubicBezTo>
                    <a:pt x="55668" y="482545"/>
                    <a:pt x="60383" y="471412"/>
                    <a:pt x="64294" y="459394"/>
                  </a:cubicBezTo>
                  <a:cubicBezTo>
                    <a:pt x="68205" y="447377"/>
                    <a:pt x="71377" y="435022"/>
                    <a:pt x="73810" y="422329"/>
                  </a:cubicBezTo>
                  <a:cubicBezTo>
                    <a:pt x="70011" y="411983"/>
                    <a:pt x="65843" y="401878"/>
                    <a:pt x="61304" y="392015"/>
                  </a:cubicBezTo>
                  <a:cubicBezTo>
                    <a:pt x="56766" y="382151"/>
                    <a:pt x="52277" y="372882"/>
                    <a:pt x="47835" y="364207"/>
                  </a:cubicBezTo>
                  <a:lnTo>
                    <a:pt x="51435" y="362922"/>
                  </a:lnTo>
                  <a:cubicBezTo>
                    <a:pt x="62451" y="370851"/>
                    <a:pt x="71795" y="378909"/>
                    <a:pt x="79467" y="387096"/>
                  </a:cubicBezTo>
                  <a:cubicBezTo>
                    <a:pt x="80239" y="380651"/>
                    <a:pt x="80882" y="374382"/>
                    <a:pt x="81396" y="368290"/>
                  </a:cubicBezTo>
                  <a:cubicBezTo>
                    <a:pt x="81911" y="362198"/>
                    <a:pt x="82296" y="356380"/>
                    <a:pt x="82554" y="350834"/>
                  </a:cubicBezTo>
                  <a:close/>
                  <a:moveTo>
                    <a:pt x="326106" y="345948"/>
                  </a:moveTo>
                  <a:lnTo>
                    <a:pt x="329959" y="346977"/>
                  </a:lnTo>
                  <a:cubicBezTo>
                    <a:pt x="327989" y="355066"/>
                    <a:pt x="325816" y="364267"/>
                    <a:pt x="323440" y="374579"/>
                  </a:cubicBezTo>
                  <a:cubicBezTo>
                    <a:pt x="321064" y="384891"/>
                    <a:pt x="318723" y="395225"/>
                    <a:pt x="316415" y="405580"/>
                  </a:cubicBezTo>
                  <a:cubicBezTo>
                    <a:pt x="314108" y="415936"/>
                    <a:pt x="312071" y="425226"/>
                    <a:pt x="310307" y="433448"/>
                  </a:cubicBezTo>
                  <a:cubicBezTo>
                    <a:pt x="308542" y="441670"/>
                    <a:pt x="307286" y="447736"/>
                    <a:pt x="306539" y="451647"/>
                  </a:cubicBezTo>
                  <a:cubicBezTo>
                    <a:pt x="305729" y="456212"/>
                    <a:pt x="305032" y="460712"/>
                    <a:pt x="304448" y="465149"/>
                  </a:cubicBezTo>
                  <a:cubicBezTo>
                    <a:pt x="303864" y="469585"/>
                    <a:pt x="303617" y="473571"/>
                    <a:pt x="303708" y="477107"/>
                  </a:cubicBezTo>
                  <a:cubicBezTo>
                    <a:pt x="304027" y="481943"/>
                    <a:pt x="305162" y="486474"/>
                    <a:pt x="307111" y="490699"/>
                  </a:cubicBezTo>
                  <a:cubicBezTo>
                    <a:pt x="309061" y="494925"/>
                    <a:pt x="310939" y="499666"/>
                    <a:pt x="312746" y="504920"/>
                  </a:cubicBezTo>
                  <a:cubicBezTo>
                    <a:pt x="314554" y="510175"/>
                    <a:pt x="315404" y="516763"/>
                    <a:pt x="315297" y="524685"/>
                  </a:cubicBezTo>
                  <a:cubicBezTo>
                    <a:pt x="314927" y="531725"/>
                    <a:pt x="312581" y="537318"/>
                    <a:pt x="308257" y="541465"/>
                  </a:cubicBezTo>
                  <a:cubicBezTo>
                    <a:pt x="303933" y="545612"/>
                    <a:pt x="298307" y="547734"/>
                    <a:pt x="291380" y="547830"/>
                  </a:cubicBezTo>
                  <a:cubicBezTo>
                    <a:pt x="288047" y="547922"/>
                    <a:pt x="284876" y="546968"/>
                    <a:pt x="281866" y="544969"/>
                  </a:cubicBezTo>
                  <a:cubicBezTo>
                    <a:pt x="278857" y="542971"/>
                    <a:pt x="276718" y="539381"/>
                    <a:pt x="275451" y="534200"/>
                  </a:cubicBezTo>
                  <a:cubicBezTo>
                    <a:pt x="277161" y="524980"/>
                    <a:pt x="278225" y="516246"/>
                    <a:pt x="278640" y="507997"/>
                  </a:cubicBezTo>
                  <a:cubicBezTo>
                    <a:pt x="279056" y="499748"/>
                    <a:pt x="278844" y="492785"/>
                    <a:pt x="278003" y="487109"/>
                  </a:cubicBezTo>
                  <a:cubicBezTo>
                    <a:pt x="277161" y="481432"/>
                    <a:pt x="275711" y="477841"/>
                    <a:pt x="273651" y="476336"/>
                  </a:cubicBezTo>
                  <a:cubicBezTo>
                    <a:pt x="271856" y="475061"/>
                    <a:pt x="269852" y="474075"/>
                    <a:pt x="267639" y="473378"/>
                  </a:cubicBezTo>
                  <a:cubicBezTo>
                    <a:pt x="265426" y="472682"/>
                    <a:pt x="262973" y="472210"/>
                    <a:pt x="260278" y="471964"/>
                  </a:cubicBezTo>
                  <a:lnTo>
                    <a:pt x="260278" y="467335"/>
                  </a:lnTo>
                  <a:lnTo>
                    <a:pt x="271593" y="467335"/>
                  </a:lnTo>
                  <a:cubicBezTo>
                    <a:pt x="273426" y="467447"/>
                    <a:pt x="274840" y="467222"/>
                    <a:pt x="275837" y="466660"/>
                  </a:cubicBezTo>
                  <a:cubicBezTo>
                    <a:pt x="276833" y="466097"/>
                    <a:pt x="277990" y="464522"/>
                    <a:pt x="279308" y="461934"/>
                  </a:cubicBezTo>
                  <a:cubicBezTo>
                    <a:pt x="280534" y="459793"/>
                    <a:pt x="281790" y="457356"/>
                    <a:pt x="283073" y="454625"/>
                  </a:cubicBezTo>
                  <a:cubicBezTo>
                    <a:pt x="284357" y="451893"/>
                    <a:pt x="286400" y="447053"/>
                    <a:pt x="289203" y="440106"/>
                  </a:cubicBezTo>
                  <a:cubicBezTo>
                    <a:pt x="292006" y="433159"/>
                    <a:pt x="296300" y="422292"/>
                    <a:pt x="302085" y="407505"/>
                  </a:cubicBezTo>
                  <a:cubicBezTo>
                    <a:pt x="307870" y="392718"/>
                    <a:pt x="315877" y="372199"/>
                    <a:pt x="326106" y="345948"/>
                  </a:cubicBezTo>
                  <a:close/>
                  <a:moveTo>
                    <a:pt x="462160" y="309815"/>
                  </a:moveTo>
                  <a:lnTo>
                    <a:pt x="502504" y="313704"/>
                  </a:lnTo>
                  <a:cubicBezTo>
                    <a:pt x="502306" y="315164"/>
                    <a:pt x="501674" y="316427"/>
                    <a:pt x="500608" y="317494"/>
                  </a:cubicBezTo>
                  <a:cubicBezTo>
                    <a:pt x="499541" y="318562"/>
                    <a:pt x="497688" y="319302"/>
                    <a:pt x="495046" y="319716"/>
                  </a:cubicBezTo>
                  <a:lnTo>
                    <a:pt x="495046" y="533171"/>
                  </a:lnTo>
                  <a:cubicBezTo>
                    <a:pt x="494677" y="535116"/>
                    <a:pt x="491754" y="537463"/>
                    <a:pt x="486279" y="540212"/>
                  </a:cubicBezTo>
                  <a:cubicBezTo>
                    <a:pt x="480803" y="542960"/>
                    <a:pt x="474990" y="544471"/>
                    <a:pt x="468840" y="544744"/>
                  </a:cubicBezTo>
                  <a:lnTo>
                    <a:pt x="462160" y="544744"/>
                  </a:lnTo>
                  <a:lnTo>
                    <a:pt x="462160" y="443675"/>
                  </a:lnTo>
                  <a:cubicBezTo>
                    <a:pt x="459274" y="445271"/>
                    <a:pt x="456098" y="445743"/>
                    <a:pt x="452633" y="445089"/>
                  </a:cubicBezTo>
                  <a:cubicBezTo>
                    <a:pt x="449167" y="444435"/>
                    <a:pt x="445734" y="442335"/>
                    <a:pt x="442333" y="438788"/>
                  </a:cubicBezTo>
                  <a:cubicBezTo>
                    <a:pt x="442532" y="431260"/>
                    <a:pt x="442006" y="423620"/>
                    <a:pt x="440756" y="415867"/>
                  </a:cubicBezTo>
                  <a:cubicBezTo>
                    <a:pt x="439506" y="408115"/>
                    <a:pt x="437886" y="400667"/>
                    <a:pt x="435896" y="393525"/>
                  </a:cubicBezTo>
                  <a:lnTo>
                    <a:pt x="435896" y="523142"/>
                  </a:lnTo>
                  <a:cubicBezTo>
                    <a:pt x="435559" y="524920"/>
                    <a:pt x="432829" y="527021"/>
                    <a:pt x="427707" y="529442"/>
                  </a:cubicBezTo>
                  <a:cubicBezTo>
                    <a:pt x="422585" y="531864"/>
                    <a:pt x="417094" y="533193"/>
                    <a:pt x="411233" y="533429"/>
                  </a:cubicBezTo>
                  <a:lnTo>
                    <a:pt x="405067" y="533429"/>
                  </a:lnTo>
                  <a:lnTo>
                    <a:pt x="405067" y="442389"/>
                  </a:lnTo>
                  <a:cubicBezTo>
                    <a:pt x="402304" y="443980"/>
                    <a:pt x="399267" y="444462"/>
                    <a:pt x="395957" y="443835"/>
                  </a:cubicBezTo>
                  <a:cubicBezTo>
                    <a:pt x="392647" y="443208"/>
                    <a:pt x="389417" y="441183"/>
                    <a:pt x="386268" y="437760"/>
                  </a:cubicBezTo>
                  <a:cubicBezTo>
                    <a:pt x="386971" y="429803"/>
                    <a:pt x="386788" y="421734"/>
                    <a:pt x="385721" y="413553"/>
                  </a:cubicBezTo>
                  <a:cubicBezTo>
                    <a:pt x="384653" y="405372"/>
                    <a:pt x="383119" y="397753"/>
                    <a:pt x="381118" y="390696"/>
                  </a:cubicBezTo>
                  <a:lnTo>
                    <a:pt x="381118" y="430816"/>
                  </a:lnTo>
                  <a:cubicBezTo>
                    <a:pt x="381269" y="457139"/>
                    <a:pt x="376149" y="480167"/>
                    <a:pt x="365759" y="499899"/>
                  </a:cubicBezTo>
                  <a:cubicBezTo>
                    <a:pt x="355368" y="519632"/>
                    <a:pt x="337258" y="535524"/>
                    <a:pt x="311429" y="547573"/>
                  </a:cubicBezTo>
                  <a:lnTo>
                    <a:pt x="309370" y="545516"/>
                  </a:lnTo>
                  <a:cubicBezTo>
                    <a:pt x="324184" y="530787"/>
                    <a:pt x="334511" y="513953"/>
                    <a:pt x="340349" y="495013"/>
                  </a:cubicBezTo>
                  <a:cubicBezTo>
                    <a:pt x="346188" y="476073"/>
                    <a:pt x="348987" y="454674"/>
                    <a:pt x="348746" y="430816"/>
                  </a:cubicBezTo>
                  <a:lnTo>
                    <a:pt x="348746" y="309944"/>
                  </a:lnTo>
                  <a:lnTo>
                    <a:pt x="390388" y="314058"/>
                  </a:lnTo>
                  <a:cubicBezTo>
                    <a:pt x="390195" y="315757"/>
                    <a:pt x="389423" y="317246"/>
                    <a:pt x="388071" y="318527"/>
                  </a:cubicBezTo>
                  <a:cubicBezTo>
                    <a:pt x="386719" y="319807"/>
                    <a:pt x="384401" y="320718"/>
                    <a:pt x="381118" y="321259"/>
                  </a:cubicBezTo>
                  <a:lnTo>
                    <a:pt x="381118" y="386839"/>
                  </a:lnTo>
                  <a:lnTo>
                    <a:pt x="383178" y="386067"/>
                  </a:lnTo>
                  <a:cubicBezTo>
                    <a:pt x="388178" y="389030"/>
                    <a:pt x="392470" y="392041"/>
                    <a:pt x="396054" y="395101"/>
                  </a:cubicBezTo>
                  <a:cubicBezTo>
                    <a:pt x="399638" y="398160"/>
                    <a:pt x="402642" y="401235"/>
                    <a:pt x="405067" y="404327"/>
                  </a:cubicBezTo>
                  <a:lnTo>
                    <a:pt x="405067" y="315344"/>
                  </a:lnTo>
                  <a:lnTo>
                    <a:pt x="443106" y="318945"/>
                  </a:lnTo>
                  <a:cubicBezTo>
                    <a:pt x="442902" y="320493"/>
                    <a:pt x="442280" y="321768"/>
                    <a:pt x="441239" y="322770"/>
                  </a:cubicBezTo>
                  <a:cubicBezTo>
                    <a:pt x="440198" y="323772"/>
                    <a:pt x="438417" y="324469"/>
                    <a:pt x="435896" y="324860"/>
                  </a:cubicBezTo>
                  <a:lnTo>
                    <a:pt x="435896" y="383238"/>
                  </a:lnTo>
                  <a:cubicBezTo>
                    <a:pt x="442043" y="386475"/>
                    <a:pt x="447258" y="389839"/>
                    <a:pt x="451538" y="393333"/>
                  </a:cubicBezTo>
                  <a:cubicBezTo>
                    <a:pt x="455819" y="396826"/>
                    <a:pt x="459360" y="400319"/>
                    <a:pt x="462160" y="403812"/>
                  </a:cubicBezTo>
                  <a:close/>
                  <a:moveTo>
                    <a:pt x="274149" y="306086"/>
                  </a:moveTo>
                  <a:cubicBezTo>
                    <a:pt x="292589" y="309043"/>
                    <a:pt x="305305" y="313866"/>
                    <a:pt x="312298" y="320556"/>
                  </a:cubicBezTo>
                  <a:cubicBezTo>
                    <a:pt x="319290" y="327246"/>
                    <a:pt x="322199" y="333878"/>
                    <a:pt x="321025" y="340451"/>
                  </a:cubicBezTo>
                  <a:cubicBezTo>
                    <a:pt x="319851" y="347024"/>
                    <a:pt x="316233" y="351615"/>
                    <a:pt x="310172" y="354222"/>
                  </a:cubicBezTo>
                  <a:cubicBezTo>
                    <a:pt x="304111" y="356829"/>
                    <a:pt x="297247" y="355528"/>
                    <a:pt x="289579" y="350320"/>
                  </a:cubicBezTo>
                  <a:cubicBezTo>
                    <a:pt x="288401" y="342599"/>
                    <a:pt x="286129" y="334959"/>
                    <a:pt x="282764" y="327399"/>
                  </a:cubicBezTo>
                  <a:cubicBezTo>
                    <a:pt x="279400" y="319839"/>
                    <a:pt x="275842" y="313164"/>
                    <a:pt x="272092" y="307372"/>
                  </a:cubicBezTo>
                  <a:close/>
                  <a:moveTo>
                    <a:pt x="135532" y="303514"/>
                  </a:moveTo>
                  <a:lnTo>
                    <a:pt x="182852" y="316630"/>
                  </a:lnTo>
                  <a:cubicBezTo>
                    <a:pt x="182230" y="318329"/>
                    <a:pt x="181094" y="319689"/>
                    <a:pt x="179444" y="320713"/>
                  </a:cubicBezTo>
                  <a:cubicBezTo>
                    <a:pt x="177794" y="321736"/>
                    <a:pt x="175501" y="322261"/>
                    <a:pt x="172565" y="322288"/>
                  </a:cubicBezTo>
                  <a:cubicBezTo>
                    <a:pt x="170497" y="328460"/>
                    <a:pt x="168268" y="334439"/>
                    <a:pt x="165878" y="340226"/>
                  </a:cubicBezTo>
                  <a:cubicBezTo>
                    <a:pt x="163489" y="346012"/>
                    <a:pt x="161003" y="351606"/>
                    <a:pt x="158420" y="357007"/>
                  </a:cubicBezTo>
                  <a:lnTo>
                    <a:pt x="205226" y="357007"/>
                  </a:lnTo>
                  <a:lnTo>
                    <a:pt x="221942" y="340290"/>
                  </a:lnTo>
                  <a:lnTo>
                    <a:pt x="250746" y="367808"/>
                  </a:lnTo>
                  <a:cubicBezTo>
                    <a:pt x="249766" y="368928"/>
                    <a:pt x="248512" y="369710"/>
                    <a:pt x="246985" y="370155"/>
                  </a:cubicBezTo>
                  <a:cubicBezTo>
                    <a:pt x="245458" y="370599"/>
                    <a:pt x="243368" y="370932"/>
                    <a:pt x="240716" y="371151"/>
                  </a:cubicBezTo>
                  <a:cubicBezTo>
                    <a:pt x="236435" y="377725"/>
                    <a:pt x="231238" y="384958"/>
                    <a:pt x="225125" y="392850"/>
                  </a:cubicBezTo>
                  <a:cubicBezTo>
                    <a:pt x="219012" y="400742"/>
                    <a:pt x="212979" y="407654"/>
                    <a:pt x="207026" y="413585"/>
                  </a:cubicBezTo>
                  <a:lnTo>
                    <a:pt x="204712" y="412042"/>
                  </a:lnTo>
                  <a:cubicBezTo>
                    <a:pt x="205494" y="405098"/>
                    <a:pt x="206180" y="397254"/>
                    <a:pt x="206769" y="388510"/>
                  </a:cubicBezTo>
                  <a:cubicBezTo>
                    <a:pt x="207358" y="379767"/>
                    <a:pt x="207787" y="371666"/>
                    <a:pt x="208055" y="364207"/>
                  </a:cubicBezTo>
                  <a:lnTo>
                    <a:pt x="154820" y="364207"/>
                  </a:lnTo>
                  <a:cubicBezTo>
                    <a:pt x="142990" y="387396"/>
                    <a:pt x="128588" y="406598"/>
                    <a:pt x="111614" y="421815"/>
                  </a:cubicBezTo>
                  <a:lnTo>
                    <a:pt x="108528" y="420014"/>
                  </a:lnTo>
                  <a:cubicBezTo>
                    <a:pt x="112702" y="409063"/>
                    <a:pt x="116699" y="396569"/>
                    <a:pt x="120519" y="382531"/>
                  </a:cubicBezTo>
                  <a:cubicBezTo>
                    <a:pt x="124339" y="368494"/>
                    <a:pt x="127629" y="353813"/>
                    <a:pt x="130388" y="338490"/>
                  </a:cubicBezTo>
                  <a:cubicBezTo>
                    <a:pt x="129102" y="339819"/>
                    <a:pt x="127045" y="340504"/>
                    <a:pt x="124216" y="340547"/>
                  </a:cubicBezTo>
                  <a:lnTo>
                    <a:pt x="47063" y="340547"/>
                  </a:lnTo>
                  <a:lnTo>
                    <a:pt x="47063" y="507454"/>
                  </a:lnTo>
                  <a:lnTo>
                    <a:pt x="86926" y="507454"/>
                  </a:lnTo>
                  <a:lnTo>
                    <a:pt x="103642" y="486108"/>
                  </a:lnTo>
                  <a:cubicBezTo>
                    <a:pt x="104028" y="486382"/>
                    <a:pt x="106985" y="488664"/>
                    <a:pt x="112514" y="492956"/>
                  </a:cubicBezTo>
                  <a:cubicBezTo>
                    <a:pt x="118044" y="497247"/>
                    <a:pt x="123830" y="501909"/>
                    <a:pt x="129874" y="506940"/>
                  </a:cubicBezTo>
                  <a:cubicBezTo>
                    <a:pt x="140043" y="488482"/>
                    <a:pt x="146515" y="467854"/>
                    <a:pt x="149290" y="445057"/>
                  </a:cubicBezTo>
                  <a:cubicBezTo>
                    <a:pt x="152066" y="422259"/>
                    <a:pt x="153395" y="398481"/>
                    <a:pt x="153277" y="373723"/>
                  </a:cubicBezTo>
                  <a:lnTo>
                    <a:pt x="196739" y="383753"/>
                  </a:lnTo>
                  <a:cubicBezTo>
                    <a:pt x="196268" y="385457"/>
                    <a:pt x="195282" y="386807"/>
                    <a:pt x="193782" y="387803"/>
                  </a:cubicBezTo>
                  <a:cubicBezTo>
                    <a:pt x="192282" y="388800"/>
                    <a:pt x="190010" y="389250"/>
                    <a:pt x="186967" y="389153"/>
                  </a:cubicBezTo>
                  <a:cubicBezTo>
                    <a:pt x="186827" y="391329"/>
                    <a:pt x="186656" y="393472"/>
                    <a:pt x="186452" y="395583"/>
                  </a:cubicBezTo>
                  <a:cubicBezTo>
                    <a:pt x="186249" y="397694"/>
                    <a:pt x="186077" y="399837"/>
                    <a:pt x="185938" y="402012"/>
                  </a:cubicBezTo>
                  <a:cubicBezTo>
                    <a:pt x="188386" y="428769"/>
                    <a:pt x="194484" y="450672"/>
                    <a:pt x="204229" y="467720"/>
                  </a:cubicBezTo>
                  <a:cubicBezTo>
                    <a:pt x="213975" y="484769"/>
                    <a:pt x="228881" y="497671"/>
                    <a:pt x="248946" y="506425"/>
                  </a:cubicBezTo>
                  <a:lnTo>
                    <a:pt x="248689" y="509511"/>
                  </a:lnTo>
                  <a:cubicBezTo>
                    <a:pt x="240314" y="511703"/>
                    <a:pt x="233660" y="516064"/>
                    <a:pt x="228725" y="522595"/>
                  </a:cubicBezTo>
                  <a:cubicBezTo>
                    <a:pt x="223791" y="529126"/>
                    <a:pt x="220673" y="537795"/>
                    <a:pt x="219371" y="548602"/>
                  </a:cubicBezTo>
                  <a:cubicBezTo>
                    <a:pt x="207498" y="538154"/>
                    <a:pt x="198840" y="522659"/>
                    <a:pt x="193396" y="502118"/>
                  </a:cubicBezTo>
                  <a:cubicBezTo>
                    <a:pt x="187952" y="481576"/>
                    <a:pt x="184438" y="457723"/>
                    <a:pt x="182852" y="430559"/>
                  </a:cubicBezTo>
                  <a:cubicBezTo>
                    <a:pt x="180666" y="447291"/>
                    <a:pt x="176665" y="463175"/>
                    <a:pt x="170850" y="478212"/>
                  </a:cubicBezTo>
                  <a:cubicBezTo>
                    <a:pt x="165035" y="493249"/>
                    <a:pt x="156120" y="506828"/>
                    <a:pt x="144104" y="518951"/>
                  </a:cubicBezTo>
                  <a:cubicBezTo>
                    <a:pt x="132088" y="531073"/>
                    <a:pt x="115686" y="541128"/>
                    <a:pt x="94898" y="549116"/>
                  </a:cubicBezTo>
                  <a:lnTo>
                    <a:pt x="92583" y="545773"/>
                  </a:lnTo>
                  <a:cubicBezTo>
                    <a:pt x="99382" y="541390"/>
                    <a:pt x="105458" y="536590"/>
                    <a:pt x="110811" y="531371"/>
                  </a:cubicBezTo>
                  <a:cubicBezTo>
                    <a:pt x="116163" y="526153"/>
                    <a:pt x="120889" y="520581"/>
                    <a:pt x="124987" y="514655"/>
                  </a:cubicBezTo>
                  <a:lnTo>
                    <a:pt x="48606" y="514655"/>
                  </a:lnTo>
                  <a:lnTo>
                    <a:pt x="36776" y="531628"/>
                  </a:lnTo>
                  <a:lnTo>
                    <a:pt x="0" y="512597"/>
                  </a:lnTo>
                  <a:cubicBezTo>
                    <a:pt x="1458" y="511012"/>
                    <a:pt x="3237" y="509361"/>
                    <a:pt x="5337" y="507647"/>
                  </a:cubicBezTo>
                  <a:cubicBezTo>
                    <a:pt x="7437" y="505932"/>
                    <a:pt x="9602" y="504411"/>
                    <a:pt x="11830" y="503082"/>
                  </a:cubicBezTo>
                  <a:lnTo>
                    <a:pt x="11830" y="315087"/>
                  </a:lnTo>
                  <a:lnTo>
                    <a:pt x="50664" y="333346"/>
                  </a:lnTo>
                  <a:lnTo>
                    <a:pt x="84868" y="333346"/>
                  </a:lnTo>
                  <a:lnTo>
                    <a:pt x="101585" y="311487"/>
                  </a:lnTo>
                  <a:cubicBezTo>
                    <a:pt x="101742" y="311598"/>
                    <a:pt x="103456" y="312947"/>
                    <a:pt x="106728" y="315535"/>
                  </a:cubicBezTo>
                  <a:cubicBezTo>
                    <a:pt x="110000" y="318122"/>
                    <a:pt x="113886" y="321281"/>
                    <a:pt x="118387" y="325012"/>
                  </a:cubicBezTo>
                  <a:cubicBezTo>
                    <a:pt x="122887" y="328743"/>
                    <a:pt x="127059" y="332378"/>
                    <a:pt x="130902" y="335918"/>
                  </a:cubicBezTo>
                  <a:cubicBezTo>
                    <a:pt x="131819" y="330501"/>
                    <a:pt x="132687" y="325069"/>
                    <a:pt x="133506" y="319620"/>
                  </a:cubicBezTo>
                  <a:cubicBezTo>
                    <a:pt x="134326" y="314171"/>
                    <a:pt x="135001" y="308802"/>
                    <a:pt x="135532" y="303514"/>
                  </a:cubicBezTo>
                  <a:close/>
                  <a:moveTo>
                    <a:pt x="840191" y="160992"/>
                  </a:moveTo>
                  <a:cubicBezTo>
                    <a:pt x="847296" y="161179"/>
                    <a:pt x="853146" y="163633"/>
                    <a:pt x="857743" y="168353"/>
                  </a:cubicBezTo>
                  <a:cubicBezTo>
                    <a:pt x="862340" y="173073"/>
                    <a:pt x="864719" y="178935"/>
                    <a:pt x="864880" y="185938"/>
                  </a:cubicBezTo>
                  <a:cubicBezTo>
                    <a:pt x="864719" y="192796"/>
                    <a:pt x="862340" y="198496"/>
                    <a:pt x="857743" y="203040"/>
                  </a:cubicBezTo>
                  <a:cubicBezTo>
                    <a:pt x="853146" y="207583"/>
                    <a:pt x="847296" y="209941"/>
                    <a:pt x="840191" y="210112"/>
                  </a:cubicBezTo>
                  <a:cubicBezTo>
                    <a:pt x="833087" y="209941"/>
                    <a:pt x="827236" y="207583"/>
                    <a:pt x="822639" y="203040"/>
                  </a:cubicBezTo>
                  <a:cubicBezTo>
                    <a:pt x="818042" y="198496"/>
                    <a:pt x="815663" y="192796"/>
                    <a:pt x="815502" y="185938"/>
                  </a:cubicBezTo>
                  <a:cubicBezTo>
                    <a:pt x="815663" y="178935"/>
                    <a:pt x="818042" y="173073"/>
                    <a:pt x="822639" y="168353"/>
                  </a:cubicBezTo>
                  <a:cubicBezTo>
                    <a:pt x="827236" y="163633"/>
                    <a:pt x="833087" y="161179"/>
                    <a:pt x="840191" y="160992"/>
                  </a:cubicBezTo>
                  <a:close/>
                  <a:moveTo>
                    <a:pt x="364417" y="116243"/>
                  </a:moveTo>
                  <a:cubicBezTo>
                    <a:pt x="363405" y="118429"/>
                    <a:pt x="362408" y="120615"/>
                    <a:pt x="361428" y="122801"/>
                  </a:cubicBezTo>
                  <a:cubicBezTo>
                    <a:pt x="360447" y="124987"/>
                    <a:pt x="359386" y="127173"/>
                    <a:pt x="358245" y="129359"/>
                  </a:cubicBezTo>
                  <a:cubicBezTo>
                    <a:pt x="361953" y="136565"/>
                    <a:pt x="366946" y="143434"/>
                    <a:pt x="373226" y="149965"/>
                  </a:cubicBezTo>
                  <a:cubicBezTo>
                    <a:pt x="379505" y="156496"/>
                    <a:pt x="387199" y="162658"/>
                    <a:pt x="396307" y="168450"/>
                  </a:cubicBezTo>
                  <a:cubicBezTo>
                    <a:pt x="409723" y="152719"/>
                    <a:pt x="419924" y="135317"/>
                    <a:pt x="426911" y="116243"/>
                  </a:cubicBezTo>
                  <a:close/>
                  <a:moveTo>
                    <a:pt x="840191" y="67894"/>
                  </a:moveTo>
                  <a:cubicBezTo>
                    <a:pt x="847296" y="68087"/>
                    <a:pt x="853146" y="70530"/>
                    <a:pt x="857743" y="75224"/>
                  </a:cubicBezTo>
                  <a:cubicBezTo>
                    <a:pt x="862340" y="79917"/>
                    <a:pt x="864719" y="85704"/>
                    <a:pt x="864880" y="92583"/>
                  </a:cubicBezTo>
                  <a:cubicBezTo>
                    <a:pt x="864719" y="99441"/>
                    <a:pt x="862340" y="105142"/>
                    <a:pt x="857743" y="109685"/>
                  </a:cubicBezTo>
                  <a:cubicBezTo>
                    <a:pt x="853146" y="114229"/>
                    <a:pt x="847296" y="116586"/>
                    <a:pt x="840191" y="116757"/>
                  </a:cubicBezTo>
                  <a:cubicBezTo>
                    <a:pt x="833087" y="116586"/>
                    <a:pt x="827236" y="114229"/>
                    <a:pt x="822639" y="109685"/>
                  </a:cubicBezTo>
                  <a:cubicBezTo>
                    <a:pt x="818042" y="105142"/>
                    <a:pt x="815663" y="99441"/>
                    <a:pt x="815502" y="92583"/>
                  </a:cubicBezTo>
                  <a:cubicBezTo>
                    <a:pt x="815663" y="85704"/>
                    <a:pt x="818042" y="79917"/>
                    <a:pt x="822639" y="75224"/>
                  </a:cubicBezTo>
                  <a:cubicBezTo>
                    <a:pt x="827236" y="70530"/>
                    <a:pt x="833087" y="68087"/>
                    <a:pt x="840191" y="67894"/>
                  </a:cubicBezTo>
                  <a:close/>
                  <a:moveTo>
                    <a:pt x="712391" y="65837"/>
                  </a:moveTo>
                  <a:lnTo>
                    <a:pt x="693843" y="72523"/>
                  </a:lnTo>
                  <a:lnTo>
                    <a:pt x="693843" y="138875"/>
                  </a:lnTo>
                  <a:cubicBezTo>
                    <a:pt x="695029" y="138875"/>
                    <a:pt x="696263" y="138875"/>
                    <a:pt x="697546" y="138875"/>
                  </a:cubicBezTo>
                  <a:cubicBezTo>
                    <a:pt x="698829" y="138875"/>
                    <a:pt x="699999" y="138875"/>
                    <a:pt x="701056" y="138875"/>
                  </a:cubicBezTo>
                  <a:cubicBezTo>
                    <a:pt x="702575" y="138869"/>
                    <a:pt x="703788" y="138687"/>
                    <a:pt x="704695" y="138328"/>
                  </a:cubicBezTo>
                  <a:cubicBezTo>
                    <a:pt x="705602" y="137969"/>
                    <a:pt x="706364" y="137465"/>
                    <a:pt x="706981" y="136817"/>
                  </a:cubicBezTo>
                  <a:cubicBezTo>
                    <a:pt x="708865" y="135274"/>
                    <a:pt x="710185" y="129166"/>
                    <a:pt x="710942" y="118493"/>
                  </a:cubicBezTo>
                  <a:cubicBezTo>
                    <a:pt x="711699" y="107821"/>
                    <a:pt x="712182" y="90268"/>
                    <a:pt x="712391" y="65837"/>
                  </a:cubicBezTo>
                  <a:close/>
                  <a:moveTo>
                    <a:pt x="408909" y="7201"/>
                  </a:moveTo>
                  <a:cubicBezTo>
                    <a:pt x="428926" y="10767"/>
                    <a:pt x="442705" y="16301"/>
                    <a:pt x="450246" y="23805"/>
                  </a:cubicBezTo>
                  <a:cubicBezTo>
                    <a:pt x="457786" y="31308"/>
                    <a:pt x="460884" y="38675"/>
                    <a:pt x="459540" y="45906"/>
                  </a:cubicBezTo>
                  <a:cubicBezTo>
                    <a:pt x="458196" y="53136"/>
                    <a:pt x="454206" y="58124"/>
                    <a:pt x="447569" y="60870"/>
                  </a:cubicBezTo>
                  <a:cubicBezTo>
                    <a:pt x="440933" y="63616"/>
                    <a:pt x="433447" y="62014"/>
                    <a:pt x="425111" y="56064"/>
                  </a:cubicBezTo>
                  <a:cubicBezTo>
                    <a:pt x="423819" y="47460"/>
                    <a:pt x="421451" y="39016"/>
                    <a:pt x="418006" y="30732"/>
                  </a:cubicBezTo>
                  <a:cubicBezTo>
                    <a:pt x="414561" y="22449"/>
                    <a:pt x="410843" y="15034"/>
                    <a:pt x="406851" y="8487"/>
                  </a:cubicBezTo>
                  <a:close/>
                  <a:moveTo>
                    <a:pt x="103128" y="1157"/>
                  </a:moveTo>
                  <a:lnTo>
                    <a:pt x="150191" y="5529"/>
                  </a:lnTo>
                  <a:cubicBezTo>
                    <a:pt x="150014" y="7463"/>
                    <a:pt x="149274" y="9060"/>
                    <a:pt x="147972" y="10319"/>
                  </a:cubicBezTo>
                  <a:cubicBezTo>
                    <a:pt x="146671" y="11578"/>
                    <a:pt x="144324" y="12468"/>
                    <a:pt x="140932" y="12987"/>
                  </a:cubicBezTo>
                  <a:lnTo>
                    <a:pt x="140932" y="101070"/>
                  </a:lnTo>
                  <a:lnTo>
                    <a:pt x="178994" y="101070"/>
                  </a:lnTo>
                  <a:lnTo>
                    <a:pt x="178994" y="25846"/>
                  </a:lnTo>
                  <a:lnTo>
                    <a:pt x="223228" y="29733"/>
                  </a:lnTo>
                  <a:cubicBezTo>
                    <a:pt x="223159" y="31311"/>
                    <a:pt x="222526" y="32660"/>
                    <a:pt x="221332" y="33781"/>
                  </a:cubicBezTo>
                  <a:cubicBezTo>
                    <a:pt x="220137" y="34902"/>
                    <a:pt x="218026" y="35729"/>
                    <a:pt x="214999" y="36262"/>
                  </a:cubicBezTo>
                  <a:lnTo>
                    <a:pt x="214999" y="115691"/>
                  </a:lnTo>
                  <a:cubicBezTo>
                    <a:pt x="214618" y="116906"/>
                    <a:pt x="211393" y="118442"/>
                    <a:pt x="205323" y="120297"/>
                  </a:cubicBezTo>
                  <a:cubicBezTo>
                    <a:pt x="199252" y="122152"/>
                    <a:pt x="192619" y="123175"/>
                    <a:pt x="185424" y="123367"/>
                  </a:cubicBezTo>
                  <a:lnTo>
                    <a:pt x="178994" y="123367"/>
                  </a:lnTo>
                  <a:lnTo>
                    <a:pt x="178994" y="108271"/>
                  </a:lnTo>
                  <a:lnTo>
                    <a:pt x="140932" y="108271"/>
                  </a:lnTo>
                  <a:lnTo>
                    <a:pt x="140932" y="211398"/>
                  </a:lnTo>
                  <a:lnTo>
                    <a:pt x="191339" y="211398"/>
                  </a:lnTo>
                  <a:lnTo>
                    <a:pt x="191339" y="131555"/>
                  </a:lnTo>
                  <a:lnTo>
                    <a:pt x="235573" y="135432"/>
                  </a:lnTo>
                  <a:cubicBezTo>
                    <a:pt x="235503" y="137010"/>
                    <a:pt x="234871" y="138359"/>
                    <a:pt x="233676" y="139480"/>
                  </a:cubicBezTo>
                  <a:cubicBezTo>
                    <a:pt x="232481" y="140601"/>
                    <a:pt x="230370" y="141427"/>
                    <a:pt x="227343" y="141961"/>
                  </a:cubicBezTo>
                  <a:lnTo>
                    <a:pt x="227343" y="232743"/>
                  </a:lnTo>
                  <a:cubicBezTo>
                    <a:pt x="226963" y="234099"/>
                    <a:pt x="223737" y="235760"/>
                    <a:pt x="217667" y="237726"/>
                  </a:cubicBezTo>
                  <a:cubicBezTo>
                    <a:pt x="211596" y="239693"/>
                    <a:pt x="204964" y="240775"/>
                    <a:pt x="197768" y="240973"/>
                  </a:cubicBezTo>
                  <a:lnTo>
                    <a:pt x="191339" y="240973"/>
                  </a:lnTo>
                  <a:lnTo>
                    <a:pt x="191339" y="218599"/>
                  </a:lnTo>
                  <a:lnTo>
                    <a:pt x="57093" y="218599"/>
                  </a:lnTo>
                  <a:lnTo>
                    <a:pt x="46806" y="236087"/>
                  </a:lnTo>
                  <a:lnTo>
                    <a:pt x="11059" y="216027"/>
                  </a:lnTo>
                  <a:cubicBezTo>
                    <a:pt x="12232" y="214709"/>
                    <a:pt x="13550" y="213295"/>
                    <a:pt x="15013" y="211784"/>
                  </a:cubicBezTo>
                  <a:cubicBezTo>
                    <a:pt x="16476" y="210273"/>
                    <a:pt x="17987" y="208858"/>
                    <a:pt x="19546" y="207540"/>
                  </a:cubicBezTo>
                  <a:lnTo>
                    <a:pt x="19546" y="131299"/>
                  </a:lnTo>
                  <a:lnTo>
                    <a:pt x="64294" y="135693"/>
                  </a:lnTo>
                  <a:cubicBezTo>
                    <a:pt x="64080" y="137135"/>
                    <a:pt x="63287" y="138365"/>
                    <a:pt x="61915" y="139382"/>
                  </a:cubicBezTo>
                  <a:cubicBezTo>
                    <a:pt x="60544" y="140399"/>
                    <a:pt x="58336" y="141172"/>
                    <a:pt x="55293" y="141700"/>
                  </a:cubicBezTo>
                  <a:lnTo>
                    <a:pt x="55293" y="211398"/>
                  </a:lnTo>
                  <a:lnTo>
                    <a:pt x="103128" y="211398"/>
                  </a:lnTo>
                  <a:lnTo>
                    <a:pt x="103128" y="108271"/>
                  </a:lnTo>
                  <a:lnTo>
                    <a:pt x="68923" y="108271"/>
                  </a:lnTo>
                  <a:lnTo>
                    <a:pt x="58636" y="125414"/>
                  </a:lnTo>
                  <a:lnTo>
                    <a:pt x="23661" y="105699"/>
                  </a:lnTo>
                  <a:cubicBezTo>
                    <a:pt x="24721" y="104376"/>
                    <a:pt x="26007" y="102972"/>
                    <a:pt x="27518" y="101488"/>
                  </a:cubicBezTo>
                  <a:cubicBezTo>
                    <a:pt x="29029" y="100004"/>
                    <a:pt x="30572" y="98664"/>
                    <a:pt x="32147" y="97469"/>
                  </a:cubicBezTo>
                  <a:lnTo>
                    <a:pt x="32147" y="25589"/>
                  </a:lnTo>
                  <a:lnTo>
                    <a:pt x="76124" y="29995"/>
                  </a:lnTo>
                  <a:cubicBezTo>
                    <a:pt x="75910" y="31436"/>
                    <a:pt x="75117" y="32666"/>
                    <a:pt x="73745" y="33683"/>
                  </a:cubicBezTo>
                  <a:cubicBezTo>
                    <a:pt x="72374" y="34700"/>
                    <a:pt x="70166" y="35473"/>
                    <a:pt x="67123" y="36001"/>
                  </a:cubicBezTo>
                  <a:lnTo>
                    <a:pt x="67123" y="101070"/>
                  </a:lnTo>
                  <a:lnTo>
                    <a:pt x="103128" y="101070"/>
                  </a:lnTo>
                  <a:close/>
                  <a:moveTo>
                    <a:pt x="659670" y="129"/>
                  </a:moveTo>
                  <a:lnTo>
                    <a:pt x="703117" y="4243"/>
                  </a:lnTo>
                  <a:cubicBezTo>
                    <a:pt x="702940" y="6060"/>
                    <a:pt x="702199" y="7590"/>
                    <a:pt x="700895" y="8835"/>
                  </a:cubicBezTo>
                  <a:cubicBezTo>
                    <a:pt x="699591" y="10080"/>
                    <a:pt x="697240" y="10969"/>
                    <a:pt x="693843" y="11502"/>
                  </a:cubicBezTo>
                  <a:lnTo>
                    <a:pt x="693843" y="64808"/>
                  </a:lnTo>
                  <a:lnTo>
                    <a:pt x="707496" y="59922"/>
                  </a:lnTo>
                  <a:lnTo>
                    <a:pt x="709815" y="59150"/>
                  </a:lnTo>
                  <a:lnTo>
                    <a:pt x="709557" y="59150"/>
                  </a:lnTo>
                  <a:lnTo>
                    <a:pt x="727294" y="42434"/>
                  </a:lnTo>
                  <a:lnTo>
                    <a:pt x="757108" y="67380"/>
                  </a:lnTo>
                  <a:cubicBezTo>
                    <a:pt x="756224" y="68425"/>
                    <a:pt x="754970" y="69357"/>
                    <a:pt x="753346" y="70177"/>
                  </a:cubicBezTo>
                  <a:cubicBezTo>
                    <a:pt x="751723" y="70996"/>
                    <a:pt x="749633" y="71607"/>
                    <a:pt x="747078" y="72009"/>
                  </a:cubicBezTo>
                  <a:cubicBezTo>
                    <a:pt x="746878" y="94602"/>
                    <a:pt x="746392" y="112138"/>
                    <a:pt x="745622" y="124616"/>
                  </a:cubicBezTo>
                  <a:cubicBezTo>
                    <a:pt x="744851" y="137093"/>
                    <a:pt x="743452" y="146285"/>
                    <a:pt x="741425" y="152190"/>
                  </a:cubicBezTo>
                  <a:cubicBezTo>
                    <a:pt x="739398" y="158096"/>
                    <a:pt x="736400" y="162487"/>
                    <a:pt x="732432" y="165364"/>
                  </a:cubicBezTo>
                  <a:cubicBezTo>
                    <a:pt x="728713" y="168439"/>
                    <a:pt x="724397" y="170711"/>
                    <a:pt x="719486" y="172179"/>
                  </a:cubicBezTo>
                  <a:cubicBezTo>
                    <a:pt x="714575" y="173647"/>
                    <a:pt x="709033" y="174375"/>
                    <a:pt x="702860" y="174365"/>
                  </a:cubicBezTo>
                  <a:cubicBezTo>
                    <a:pt x="702897" y="168948"/>
                    <a:pt x="702758" y="164287"/>
                    <a:pt x="702441" y="160381"/>
                  </a:cubicBezTo>
                  <a:cubicBezTo>
                    <a:pt x="702124" y="156475"/>
                    <a:pt x="701405" y="153421"/>
                    <a:pt x="700283" y="151219"/>
                  </a:cubicBezTo>
                  <a:cubicBezTo>
                    <a:pt x="699419" y="149687"/>
                    <a:pt x="698507" y="148315"/>
                    <a:pt x="697546" y="147104"/>
                  </a:cubicBezTo>
                  <a:cubicBezTo>
                    <a:pt x="696585" y="145893"/>
                    <a:pt x="695351" y="144779"/>
                    <a:pt x="693843" y="143761"/>
                  </a:cubicBezTo>
                  <a:lnTo>
                    <a:pt x="693843" y="177451"/>
                  </a:lnTo>
                  <a:cubicBezTo>
                    <a:pt x="693494" y="179230"/>
                    <a:pt x="690465" y="181330"/>
                    <a:pt x="684753" y="183752"/>
                  </a:cubicBezTo>
                  <a:cubicBezTo>
                    <a:pt x="679042" y="186173"/>
                    <a:pt x="672736" y="187502"/>
                    <a:pt x="665837" y="187738"/>
                  </a:cubicBezTo>
                  <a:lnTo>
                    <a:pt x="659670" y="187738"/>
                  </a:lnTo>
                  <a:lnTo>
                    <a:pt x="659670" y="84611"/>
                  </a:lnTo>
                  <a:lnTo>
                    <a:pt x="643436" y="90526"/>
                  </a:lnTo>
                  <a:lnTo>
                    <a:pt x="643436" y="190052"/>
                  </a:lnTo>
                  <a:cubicBezTo>
                    <a:pt x="643361" y="193722"/>
                    <a:pt x="644542" y="196283"/>
                    <a:pt x="646979" y="197735"/>
                  </a:cubicBezTo>
                  <a:cubicBezTo>
                    <a:pt x="649417" y="199187"/>
                    <a:pt x="653561" y="199884"/>
                    <a:pt x="659413" y="199825"/>
                  </a:cubicBezTo>
                  <a:lnTo>
                    <a:pt x="692301" y="199825"/>
                  </a:lnTo>
                  <a:cubicBezTo>
                    <a:pt x="697504" y="199825"/>
                    <a:pt x="702273" y="199761"/>
                    <a:pt x="706609" y="199632"/>
                  </a:cubicBezTo>
                  <a:cubicBezTo>
                    <a:pt x="710945" y="199504"/>
                    <a:pt x="714493" y="199311"/>
                    <a:pt x="717253" y="199053"/>
                  </a:cubicBezTo>
                  <a:cubicBezTo>
                    <a:pt x="719429" y="198941"/>
                    <a:pt x="721380" y="198587"/>
                    <a:pt x="723105" y="197993"/>
                  </a:cubicBezTo>
                  <a:cubicBezTo>
                    <a:pt x="724831" y="197398"/>
                    <a:pt x="726396" y="196466"/>
                    <a:pt x="727800" y="195196"/>
                  </a:cubicBezTo>
                  <a:cubicBezTo>
                    <a:pt x="729751" y="192592"/>
                    <a:pt x="732088" y="188413"/>
                    <a:pt x="734811" y="182659"/>
                  </a:cubicBezTo>
                  <a:cubicBezTo>
                    <a:pt x="737533" y="176904"/>
                    <a:pt x="740513" y="169768"/>
                    <a:pt x="743751" y="161249"/>
                  </a:cubicBezTo>
                  <a:lnTo>
                    <a:pt x="746322" y="161249"/>
                  </a:lnTo>
                  <a:lnTo>
                    <a:pt x="747351" y="195967"/>
                  </a:lnTo>
                  <a:cubicBezTo>
                    <a:pt x="752800" y="197987"/>
                    <a:pt x="756625" y="200184"/>
                    <a:pt x="758827" y="202557"/>
                  </a:cubicBezTo>
                  <a:cubicBezTo>
                    <a:pt x="761029" y="204931"/>
                    <a:pt x="762090" y="207706"/>
                    <a:pt x="762010" y="210884"/>
                  </a:cubicBezTo>
                  <a:cubicBezTo>
                    <a:pt x="762185" y="216516"/>
                    <a:pt x="760178" y="221053"/>
                    <a:pt x="755990" y="224495"/>
                  </a:cubicBezTo>
                  <a:cubicBezTo>
                    <a:pt x="751802" y="227936"/>
                    <a:pt x="744384" y="230435"/>
                    <a:pt x="733736" y="231991"/>
                  </a:cubicBezTo>
                  <a:cubicBezTo>
                    <a:pt x="723089" y="233547"/>
                    <a:pt x="708164" y="234312"/>
                    <a:pt x="688961" y="234286"/>
                  </a:cubicBezTo>
                  <a:lnTo>
                    <a:pt x="655290" y="234286"/>
                  </a:lnTo>
                  <a:cubicBezTo>
                    <a:pt x="638353" y="234661"/>
                    <a:pt x="626191" y="232561"/>
                    <a:pt x="618806" y="227986"/>
                  </a:cubicBezTo>
                  <a:cubicBezTo>
                    <a:pt x="611421" y="223410"/>
                    <a:pt x="607812" y="214109"/>
                    <a:pt x="607978" y="200082"/>
                  </a:cubicBezTo>
                  <a:lnTo>
                    <a:pt x="607978" y="103127"/>
                  </a:lnTo>
                  <a:lnTo>
                    <a:pt x="586096" y="110842"/>
                  </a:lnTo>
                  <a:lnTo>
                    <a:pt x="581462" y="104927"/>
                  </a:lnTo>
                  <a:lnTo>
                    <a:pt x="607978" y="95412"/>
                  </a:lnTo>
                  <a:lnTo>
                    <a:pt x="607978" y="87440"/>
                  </a:lnTo>
                  <a:cubicBezTo>
                    <a:pt x="607597" y="87563"/>
                    <a:pt x="607200" y="87638"/>
                    <a:pt x="606787" y="87665"/>
                  </a:cubicBezTo>
                  <a:cubicBezTo>
                    <a:pt x="606374" y="87691"/>
                    <a:pt x="605913" y="87702"/>
                    <a:pt x="605404" y="87697"/>
                  </a:cubicBezTo>
                  <a:lnTo>
                    <a:pt x="576571" y="87697"/>
                  </a:lnTo>
                  <a:lnTo>
                    <a:pt x="576571" y="160992"/>
                  </a:lnTo>
                  <a:cubicBezTo>
                    <a:pt x="581478" y="159449"/>
                    <a:pt x="586402" y="157841"/>
                    <a:pt x="591341" y="156170"/>
                  </a:cubicBezTo>
                  <a:cubicBezTo>
                    <a:pt x="596281" y="154498"/>
                    <a:pt x="601140" y="152762"/>
                    <a:pt x="605919" y="150962"/>
                  </a:cubicBezTo>
                  <a:lnTo>
                    <a:pt x="606691" y="153019"/>
                  </a:lnTo>
                  <a:cubicBezTo>
                    <a:pt x="599670" y="160263"/>
                    <a:pt x="590481" y="168857"/>
                    <a:pt x="579126" y="178801"/>
                  </a:cubicBezTo>
                  <a:cubicBezTo>
                    <a:pt x="567771" y="188745"/>
                    <a:pt x="553900" y="199782"/>
                    <a:pt x="537512" y="211912"/>
                  </a:cubicBezTo>
                  <a:cubicBezTo>
                    <a:pt x="536982" y="213739"/>
                    <a:pt x="536114" y="215357"/>
                    <a:pt x="534908" y="216766"/>
                  </a:cubicBezTo>
                  <a:cubicBezTo>
                    <a:pt x="533703" y="218176"/>
                    <a:pt x="532256" y="219215"/>
                    <a:pt x="530569" y="219885"/>
                  </a:cubicBezTo>
                  <a:lnTo>
                    <a:pt x="513081" y="178994"/>
                  </a:lnTo>
                  <a:cubicBezTo>
                    <a:pt x="516467" y="178217"/>
                    <a:pt x="520624" y="177199"/>
                    <a:pt x="525554" y="175940"/>
                  </a:cubicBezTo>
                  <a:cubicBezTo>
                    <a:pt x="530483" y="174681"/>
                    <a:pt x="535926" y="173213"/>
                    <a:pt x="541884" y="171536"/>
                  </a:cubicBezTo>
                  <a:lnTo>
                    <a:pt x="541884" y="87697"/>
                  </a:lnTo>
                  <a:lnTo>
                    <a:pt x="519510" y="87697"/>
                  </a:lnTo>
                  <a:lnTo>
                    <a:pt x="517453" y="80496"/>
                  </a:lnTo>
                  <a:lnTo>
                    <a:pt x="541884" y="80496"/>
                  </a:lnTo>
                  <a:lnTo>
                    <a:pt x="541884" y="5272"/>
                  </a:lnTo>
                  <a:lnTo>
                    <a:pt x="586096" y="9156"/>
                  </a:lnTo>
                  <a:cubicBezTo>
                    <a:pt x="585924" y="10986"/>
                    <a:pt x="585173" y="12540"/>
                    <a:pt x="583843" y="13816"/>
                  </a:cubicBezTo>
                  <a:cubicBezTo>
                    <a:pt x="582513" y="15092"/>
                    <a:pt x="580089" y="16059"/>
                    <a:pt x="576571" y="16716"/>
                  </a:cubicBezTo>
                  <a:lnTo>
                    <a:pt x="576571" y="76638"/>
                  </a:lnTo>
                  <a:lnTo>
                    <a:pt x="588413" y="55293"/>
                  </a:lnTo>
                  <a:cubicBezTo>
                    <a:pt x="588713" y="55587"/>
                    <a:pt x="590944" y="58084"/>
                    <a:pt x="595106" y="62783"/>
                  </a:cubicBezTo>
                  <a:cubicBezTo>
                    <a:pt x="599268" y="67482"/>
                    <a:pt x="603559" y="72614"/>
                    <a:pt x="607978" y="78181"/>
                  </a:cubicBezTo>
                  <a:lnTo>
                    <a:pt x="607978" y="21860"/>
                  </a:lnTo>
                  <a:lnTo>
                    <a:pt x="652713" y="26489"/>
                  </a:lnTo>
                  <a:cubicBezTo>
                    <a:pt x="652503" y="28187"/>
                    <a:pt x="651698" y="29677"/>
                    <a:pt x="650297" y="30957"/>
                  </a:cubicBezTo>
                  <a:cubicBezTo>
                    <a:pt x="648896" y="32238"/>
                    <a:pt x="646609" y="33149"/>
                    <a:pt x="643436" y="33690"/>
                  </a:cubicBezTo>
                  <a:lnTo>
                    <a:pt x="643436" y="82810"/>
                  </a:lnTo>
                  <a:lnTo>
                    <a:pt x="659670" y="76895"/>
                  </a:lnTo>
                  <a:close/>
                  <a:moveTo>
                    <a:pt x="349244" y="0"/>
                  </a:moveTo>
                  <a:lnTo>
                    <a:pt x="400422" y="7201"/>
                  </a:lnTo>
                  <a:cubicBezTo>
                    <a:pt x="400068" y="9269"/>
                    <a:pt x="399104" y="10919"/>
                    <a:pt x="397529" y="12152"/>
                  </a:cubicBezTo>
                  <a:cubicBezTo>
                    <a:pt x="395953" y="13384"/>
                    <a:pt x="393575" y="14134"/>
                    <a:pt x="390392" y="14402"/>
                  </a:cubicBezTo>
                  <a:cubicBezTo>
                    <a:pt x="388988" y="24191"/>
                    <a:pt x="387359" y="33931"/>
                    <a:pt x="385506" y="43623"/>
                  </a:cubicBezTo>
                  <a:cubicBezTo>
                    <a:pt x="383652" y="53316"/>
                    <a:pt x="381509" y="62863"/>
                    <a:pt x="379076" y="72266"/>
                  </a:cubicBezTo>
                  <a:lnTo>
                    <a:pt x="450057" y="72266"/>
                  </a:lnTo>
                  <a:lnTo>
                    <a:pt x="469345" y="47063"/>
                  </a:lnTo>
                  <a:cubicBezTo>
                    <a:pt x="469534" y="47203"/>
                    <a:pt x="471585" y="48809"/>
                    <a:pt x="475498" y="51883"/>
                  </a:cubicBezTo>
                  <a:cubicBezTo>
                    <a:pt x="479411" y="54956"/>
                    <a:pt x="484053" y="58658"/>
                    <a:pt x="489423" y="62989"/>
                  </a:cubicBezTo>
                  <a:cubicBezTo>
                    <a:pt x="494794" y="67320"/>
                    <a:pt x="499760" y="71441"/>
                    <a:pt x="504321" y="75352"/>
                  </a:cubicBezTo>
                  <a:cubicBezTo>
                    <a:pt x="503897" y="76761"/>
                    <a:pt x="503008" y="77801"/>
                    <a:pt x="501652" y="78471"/>
                  </a:cubicBezTo>
                  <a:cubicBezTo>
                    <a:pt x="500297" y="79140"/>
                    <a:pt x="498700" y="79472"/>
                    <a:pt x="496862" y="79467"/>
                  </a:cubicBezTo>
                  <a:lnTo>
                    <a:pt x="377276" y="79467"/>
                  </a:lnTo>
                  <a:cubicBezTo>
                    <a:pt x="375749" y="84493"/>
                    <a:pt x="374174" y="89486"/>
                    <a:pt x="372551" y="94448"/>
                  </a:cubicBezTo>
                  <a:cubicBezTo>
                    <a:pt x="370927" y="99409"/>
                    <a:pt x="369159" y="104274"/>
                    <a:pt x="367246" y="109042"/>
                  </a:cubicBezTo>
                  <a:lnTo>
                    <a:pt x="425882" y="109042"/>
                  </a:lnTo>
                  <a:lnTo>
                    <a:pt x="447228" y="89240"/>
                  </a:lnTo>
                  <a:lnTo>
                    <a:pt x="480146" y="119844"/>
                  </a:lnTo>
                  <a:cubicBezTo>
                    <a:pt x="479198" y="121354"/>
                    <a:pt x="477880" y="122447"/>
                    <a:pt x="476192" y="123123"/>
                  </a:cubicBezTo>
                  <a:cubicBezTo>
                    <a:pt x="474504" y="123798"/>
                    <a:pt x="471965" y="124248"/>
                    <a:pt x="468573" y="124473"/>
                  </a:cubicBezTo>
                  <a:cubicBezTo>
                    <a:pt x="463194" y="135671"/>
                    <a:pt x="456979" y="146193"/>
                    <a:pt x="449928" y="156041"/>
                  </a:cubicBezTo>
                  <a:cubicBezTo>
                    <a:pt x="442877" y="165889"/>
                    <a:pt x="434862" y="174997"/>
                    <a:pt x="425882" y="183366"/>
                  </a:cubicBezTo>
                  <a:cubicBezTo>
                    <a:pt x="436282" y="187497"/>
                    <a:pt x="447951" y="191322"/>
                    <a:pt x="460890" y="194842"/>
                  </a:cubicBezTo>
                  <a:cubicBezTo>
                    <a:pt x="473829" y="198362"/>
                    <a:pt x="488135" y="201481"/>
                    <a:pt x="503806" y="204197"/>
                  </a:cubicBezTo>
                  <a:lnTo>
                    <a:pt x="503549" y="207540"/>
                  </a:lnTo>
                  <a:cubicBezTo>
                    <a:pt x="493503" y="209260"/>
                    <a:pt x="485627" y="212957"/>
                    <a:pt x="479921" y="218631"/>
                  </a:cubicBezTo>
                  <a:cubicBezTo>
                    <a:pt x="474215" y="224305"/>
                    <a:pt x="470775" y="232438"/>
                    <a:pt x="469602" y="243030"/>
                  </a:cubicBezTo>
                  <a:cubicBezTo>
                    <a:pt x="454209" y="237865"/>
                    <a:pt x="440632" y="232058"/>
                    <a:pt x="428872" y="225607"/>
                  </a:cubicBezTo>
                  <a:cubicBezTo>
                    <a:pt x="417111" y="219156"/>
                    <a:pt x="406942" y="212191"/>
                    <a:pt x="398364" y="204711"/>
                  </a:cubicBezTo>
                  <a:cubicBezTo>
                    <a:pt x="383218" y="214382"/>
                    <a:pt x="365934" y="222494"/>
                    <a:pt x="346512" y="229047"/>
                  </a:cubicBezTo>
                  <a:cubicBezTo>
                    <a:pt x="327089" y="235599"/>
                    <a:pt x="305369" y="240432"/>
                    <a:pt x="281350" y="243545"/>
                  </a:cubicBezTo>
                  <a:lnTo>
                    <a:pt x="280064" y="240716"/>
                  </a:lnTo>
                  <a:cubicBezTo>
                    <a:pt x="300392" y="234404"/>
                    <a:pt x="318887" y="226646"/>
                    <a:pt x="335549" y="217442"/>
                  </a:cubicBezTo>
                  <a:cubicBezTo>
                    <a:pt x="352212" y="208237"/>
                    <a:pt x="366978" y="197650"/>
                    <a:pt x="379848" y="185680"/>
                  </a:cubicBezTo>
                  <a:cubicBezTo>
                    <a:pt x="373708" y="177949"/>
                    <a:pt x="368564" y="170009"/>
                    <a:pt x="364417" y="161860"/>
                  </a:cubicBezTo>
                  <a:cubicBezTo>
                    <a:pt x="360270" y="153710"/>
                    <a:pt x="356927" y="145449"/>
                    <a:pt x="354388" y="137074"/>
                  </a:cubicBezTo>
                  <a:cubicBezTo>
                    <a:pt x="344733" y="155548"/>
                    <a:pt x="332281" y="172479"/>
                    <a:pt x="317033" y="187866"/>
                  </a:cubicBezTo>
                  <a:cubicBezTo>
                    <a:pt x="301785" y="203254"/>
                    <a:pt x="283032" y="216584"/>
                    <a:pt x="260776" y="227857"/>
                  </a:cubicBezTo>
                  <a:lnTo>
                    <a:pt x="258461" y="225800"/>
                  </a:lnTo>
                  <a:cubicBezTo>
                    <a:pt x="280744" y="205478"/>
                    <a:pt x="298222" y="182728"/>
                    <a:pt x="310893" y="157552"/>
                  </a:cubicBezTo>
                  <a:cubicBezTo>
                    <a:pt x="323564" y="132376"/>
                    <a:pt x="332747" y="106347"/>
                    <a:pt x="338443" y="79467"/>
                  </a:cubicBezTo>
                  <a:lnTo>
                    <a:pt x="316326" y="79467"/>
                  </a:lnTo>
                  <a:lnTo>
                    <a:pt x="303467" y="94898"/>
                  </a:lnTo>
                  <a:lnTo>
                    <a:pt x="269520" y="74838"/>
                  </a:lnTo>
                  <a:cubicBezTo>
                    <a:pt x="270682" y="73799"/>
                    <a:pt x="272022" y="72727"/>
                    <a:pt x="273538" y="71623"/>
                  </a:cubicBezTo>
                  <a:cubicBezTo>
                    <a:pt x="275054" y="70520"/>
                    <a:pt x="276715" y="69448"/>
                    <a:pt x="278521" y="68409"/>
                  </a:cubicBezTo>
                  <a:cubicBezTo>
                    <a:pt x="280885" y="62301"/>
                    <a:pt x="283301" y="55342"/>
                    <a:pt x="285769" y="47530"/>
                  </a:cubicBezTo>
                  <a:cubicBezTo>
                    <a:pt x="288238" y="39718"/>
                    <a:pt x="290464" y="32206"/>
                    <a:pt x="292446" y="24994"/>
                  </a:cubicBezTo>
                  <a:cubicBezTo>
                    <a:pt x="294429" y="17782"/>
                    <a:pt x="295874" y="12022"/>
                    <a:pt x="296780" y="7715"/>
                  </a:cubicBezTo>
                  <a:lnTo>
                    <a:pt x="343329" y="19545"/>
                  </a:lnTo>
                  <a:cubicBezTo>
                    <a:pt x="342852" y="21163"/>
                    <a:pt x="341748" y="22556"/>
                    <a:pt x="340018" y="23724"/>
                  </a:cubicBezTo>
                  <a:cubicBezTo>
                    <a:pt x="338287" y="24892"/>
                    <a:pt x="335705" y="25385"/>
                    <a:pt x="332271" y="25203"/>
                  </a:cubicBezTo>
                  <a:cubicBezTo>
                    <a:pt x="330256" y="31922"/>
                    <a:pt x="327856" y="39637"/>
                    <a:pt x="325070" y="48349"/>
                  </a:cubicBezTo>
                  <a:cubicBezTo>
                    <a:pt x="322284" y="57061"/>
                    <a:pt x="319626" y="65033"/>
                    <a:pt x="317097" y="72266"/>
                  </a:cubicBezTo>
                  <a:lnTo>
                    <a:pt x="339986" y="72266"/>
                  </a:lnTo>
                  <a:cubicBezTo>
                    <a:pt x="342525" y="59900"/>
                    <a:pt x="344518" y="47663"/>
                    <a:pt x="345965" y="35554"/>
                  </a:cubicBezTo>
                  <a:cubicBezTo>
                    <a:pt x="347412" y="23446"/>
                    <a:pt x="348505" y="11594"/>
                    <a:pt x="3492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glow>
                <a:srgbClr val="000000"/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</p:spPr>
          <p:txBody>
            <a:bodyPr lIns="121920" tIns="60960" rIns="121920" bIns="6096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665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3723766" y="3001235"/>
            <a:ext cx="1397000" cy="1397000"/>
            <a:chOff x="2622951" y="2106415"/>
            <a:chExt cx="1047680" cy="1047680"/>
          </a:xfrm>
        </p:grpSpPr>
        <p:grpSp>
          <p:nvGrpSpPr>
            <p:cNvPr id="47153" name="组合 17"/>
            <p:cNvGrpSpPr/>
            <p:nvPr/>
          </p:nvGrpSpPr>
          <p:grpSpPr bwMode="auto">
            <a:xfrm>
              <a:off x="2622951" y="2106415"/>
              <a:ext cx="1047680" cy="1047680"/>
              <a:chOff x="4343942" y="5792150"/>
              <a:chExt cx="1616996" cy="1616996"/>
            </a:xfrm>
          </p:grpSpPr>
          <p:pic>
            <p:nvPicPr>
              <p:cNvPr id="13" name="图片 12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4"/>
              <a:srcRect l="29046" t="29762" r="46356" b="26454"/>
              <a:stretch>
                <a:fillRect/>
              </a:stretch>
            </p:blipFill>
            <p:spPr>
              <a:xfrm>
                <a:off x="4343942" y="5792150"/>
                <a:ext cx="1616996" cy="1616996"/>
              </a:xfrm>
              <a:custGeom>
                <a:avLst/>
                <a:gdLst>
                  <a:gd name="connsiteX0" fmla="*/ 1125998 w 2251996"/>
                  <a:gd name="connsiteY0" fmla="*/ 0 h 2251996"/>
                  <a:gd name="connsiteX1" fmla="*/ 2251996 w 2251996"/>
                  <a:gd name="connsiteY1" fmla="*/ 1125998 h 2251996"/>
                  <a:gd name="connsiteX2" fmla="*/ 1125998 w 2251996"/>
                  <a:gd name="connsiteY2" fmla="*/ 2251996 h 2251996"/>
                  <a:gd name="connsiteX3" fmla="*/ 0 w 2251996"/>
                  <a:gd name="connsiteY3" fmla="*/ 1125998 h 2251996"/>
                  <a:gd name="connsiteX4" fmla="*/ 1125998 w 2251996"/>
                  <a:gd name="connsiteY4" fmla="*/ 0 h 2251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1996" h="2251996">
                    <a:moveTo>
                      <a:pt x="1125998" y="0"/>
                    </a:moveTo>
                    <a:cubicBezTo>
                      <a:pt x="1747870" y="0"/>
                      <a:pt x="2251996" y="504126"/>
                      <a:pt x="2251996" y="1125998"/>
                    </a:cubicBezTo>
                    <a:cubicBezTo>
                      <a:pt x="2251996" y="1747870"/>
                      <a:pt x="1747870" y="2251996"/>
                      <a:pt x="1125998" y="2251996"/>
                    </a:cubicBezTo>
                    <a:cubicBezTo>
                      <a:pt x="504126" y="2251996"/>
                      <a:pt x="0" y="1747870"/>
                      <a:pt x="0" y="1125998"/>
                    </a:cubicBezTo>
                    <a:cubicBezTo>
                      <a:pt x="0" y="504126"/>
                      <a:pt x="504126" y="0"/>
                      <a:pt x="1125998" y="0"/>
                    </a:cubicBezTo>
                    <a:close/>
                  </a:path>
                </a:pathLst>
              </a:cu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4" name="椭圆 13"/>
              <p:cNvSpPr/>
              <p:nvPr>
                <p:custDataLst>
                  <p:tags r:id="rId8"/>
                </p:custDataLst>
              </p:nvPr>
            </p:nvSpPr>
            <p:spPr>
              <a:xfrm>
                <a:off x="4349454" y="5792150"/>
                <a:ext cx="1611484" cy="1611483"/>
              </a:xfrm>
              <a:prstGeom prst="ellipse">
                <a:avLst/>
              </a:prstGeom>
              <a:solidFill>
                <a:srgbClr val="3C6088">
                  <a:alpha val="3568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35" b="1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2" name="Rectangle 20"/>
            <p:cNvSpPr/>
            <p:nvPr>
              <p:custDataLst>
                <p:tags r:id="rId9"/>
              </p:custDataLst>
            </p:nvPr>
          </p:nvSpPr>
          <p:spPr>
            <a:xfrm>
              <a:off x="2902244" y="2344654"/>
              <a:ext cx="502520" cy="555288"/>
            </a:xfrm>
            <a:custGeom>
              <a:avLst/>
              <a:gdLst/>
              <a:ahLst/>
              <a:cxnLst/>
              <a:rect l="l" t="t" r="r" b="b"/>
              <a:pathLst>
                <a:path w="502520" h="555288">
                  <a:moveTo>
                    <a:pt x="363629" y="412026"/>
                  </a:moveTo>
                  <a:lnTo>
                    <a:pt x="363629" y="464779"/>
                  </a:lnTo>
                  <a:lnTo>
                    <a:pt x="395037" y="464779"/>
                  </a:lnTo>
                  <a:lnTo>
                    <a:pt x="395037" y="412026"/>
                  </a:lnTo>
                  <a:close/>
                  <a:moveTo>
                    <a:pt x="407883" y="388126"/>
                  </a:moveTo>
                  <a:lnTo>
                    <a:pt x="439512" y="412026"/>
                  </a:lnTo>
                  <a:cubicBezTo>
                    <a:pt x="438615" y="413082"/>
                    <a:pt x="437317" y="414122"/>
                    <a:pt x="435616" y="415146"/>
                  </a:cubicBezTo>
                  <a:cubicBezTo>
                    <a:pt x="433915" y="416170"/>
                    <a:pt x="431779" y="417017"/>
                    <a:pt x="429209" y="417687"/>
                  </a:cubicBezTo>
                  <a:lnTo>
                    <a:pt x="429209" y="485588"/>
                  </a:lnTo>
                  <a:cubicBezTo>
                    <a:pt x="428993" y="486348"/>
                    <a:pt x="427369" y="487431"/>
                    <a:pt x="424337" y="488839"/>
                  </a:cubicBezTo>
                  <a:cubicBezTo>
                    <a:pt x="421304" y="490246"/>
                    <a:pt x="417644" y="491539"/>
                    <a:pt x="413355" y="492718"/>
                  </a:cubicBezTo>
                  <a:cubicBezTo>
                    <a:pt x="409067" y="493897"/>
                    <a:pt x="404930" y="494523"/>
                    <a:pt x="400946" y="494596"/>
                  </a:cubicBezTo>
                  <a:lnTo>
                    <a:pt x="395037" y="494596"/>
                  </a:lnTo>
                  <a:lnTo>
                    <a:pt x="395037" y="471948"/>
                  </a:lnTo>
                  <a:lnTo>
                    <a:pt x="363629" y="471948"/>
                  </a:lnTo>
                  <a:lnTo>
                    <a:pt x="363629" y="491250"/>
                  </a:lnTo>
                  <a:cubicBezTo>
                    <a:pt x="363308" y="493154"/>
                    <a:pt x="360289" y="495331"/>
                    <a:pt x="354573" y="497781"/>
                  </a:cubicBezTo>
                  <a:cubicBezTo>
                    <a:pt x="348856" y="500231"/>
                    <a:pt x="342369" y="501572"/>
                    <a:pt x="335110" y="501802"/>
                  </a:cubicBezTo>
                  <a:lnTo>
                    <a:pt x="330229" y="501802"/>
                  </a:lnTo>
                  <a:lnTo>
                    <a:pt x="330229" y="391472"/>
                  </a:lnTo>
                  <a:lnTo>
                    <a:pt x="364659" y="404857"/>
                  </a:lnTo>
                  <a:lnTo>
                    <a:pt x="392462" y="404857"/>
                  </a:lnTo>
                  <a:close/>
                  <a:moveTo>
                    <a:pt x="206769" y="339261"/>
                  </a:moveTo>
                  <a:cubicBezTo>
                    <a:pt x="206964" y="339403"/>
                    <a:pt x="209088" y="341035"/>
                    <a:pt x="213141" y="344157"/>
                  </a:cubicBezTo>
                  <a:cubicBezTo>
                    <a:pt x="217194" y="347280"/>
                    <a:pt x="222004" y="351045"/>
                    <a:pt x="227571" y="355454"/>
                  </a:cubicBezTo>
                  <a:cubicBezTo>
                    <a:pt x="233139" y="359862"/>
                    <a:pt x="238292" y="364066"/>
                    <a:pt x="243030" y="368065"/>
                  </a:cubicBezTo>
                  <a:cubicBezTo>
                    <a:pt x="242607" y="369474"/>
                    <a:pt x="241718" y="370514"/>
                    <a:pt x="240362" y="371183"/>
                  </a:cubicBezTo>
                  <a:cubicBezTo>
                    <a:pt x="239007" y="371853"/>
                    <a:pt x="237410" y="372185"/>
                    <a:pt x="235572" y="372180"/>
                  </a:cubicBezTo>
                  <a:lnTo>
                    <a:pt x="113414" y="372180"/>
                  </a:lnTo>
                  <a:cubicBezTo>
                    <a:pt x="112921" y="379783"/>
                    <a:pt x="112300" y="387337"/>
                    <a:pt x="111550" y="394843"/>
                  </a:cubicBezTo>
                  <a:cubicBezTo>
                    <a:pt x="110800" y="402350"/>
                    <a:pt x="109792" y="409711"/>
                    <a:pt x="108528" y="416928"/>
                  </a:cubicBezTo>
                  <a:lnTo>
                    <a:pt x="162020" y="416928"/>
                  </a:lnTo>
                  <a:lnTo>
                    <a:pt x="181308" y="398412"/>
                  </a:lnTo>
                  <a:lnTo>
                    <a:pt x="212941" y="425672"/>
                  </a:lnTo>
                  <a:cubicBezTo>
                    <a:pt x="211939" y="426835"/>
                    <a:pt x="210535" y="427853"/>
                    <a:pt x="208730" y="428726"/>
                  </a:cubicBezTo>
                  <a:cubicBezTo>
                    <a:pt x="206924" y="429600"/>
                    <a:pt x="204556" y="430296"/>
                    <a:pt x="201625" y="430816"/>
                  </a:cubicBezTo>
                  <a:cubicBezTo>
                    <a:pt x="199825" y="464399"/>
                    <a:pt x="196932" y="489945"/>
                    <a:pt x="192946" y="507454"/>
                  </a:cubicBezTo>
                  <a:cubicBezTo>
                    <a:pt x="188959" y="524963"/>
                    <a:pt x="183109" y="536622"/>
                    <a:pt x="175393" y="542430"/>
                  </a:cubicBezTo>
                  <a:cubicBezTo>
                    <a:pt x="170518" y="546266"/>
                    <a:pt x="164967" y="549073"/>
                    <a:pt x="158741" y="550852"/>
                  </a:cubicBezTo>
                  <a:cubicBezTo>
                    <a:pt x="152516" y="552631"/>
                    <a:pt x="144779" y="553510"/>
                    <a:pt x="135531" y="553488"/>
                  </a:cubicBezTo>
                  <a:cubicBezTo>
                    <a:pt x="135697" y="547927"/>
                    <a:pt x="135365" y="543041"/>
                    <a:pt x="134535" y="538829"/>
                  </a:cubicBezTo>
                  <a:cubicBezTo>
                    <a:pt x="133704" y="534618"/>
                    <a:pt x="132150" y="531275"/>
                    <a:pt x="129873" y="528799"/>
                  </a:cubicBezTo>
                  <a:cubicBezTo>
                    <a:pt x="127409" y="525954"/>
                    <a:pt x="123916" y="523415"/>
                    <a:pt x="119394" y="521181"/>
                  </a:cubicBezTo>
                  <a:cubicBezTo>
                    <a:pt x="114872" y="518946"/>
                    <a:pt x="109449" y="517114"/>
                    <a:pt x="103127" y="515684"/>
                  </a:cubicBezTo>
                  <a:lnTo>
                    <a:pt x="103384" y="513112"/>
                  </a:lnTo>
                  <a:cubicBezTo>
                    <a:pt x="109803" y="513524"/>
                    <a:pt x="116575" y="513921"/>
                    <a:pt x="123701" y="514301"/>
                  </a:cubicBezTo>
                  <a:cubicBezTo>
                    <a:pt x="130827" y="514682"/>
                    <a:pt x="136056" y="514885"/>
                    <a:pt x="139389" y="514912"/>
                  </a:cubicBezTo>
                  <a:cubicBezTo>
                    <a:pt x="141527" y="514917"/>
                    <a:pt x="143295" y="514714"/>
                    <a:pt x="144693" y="514301"/>
                  </a:cubicBezTo>
                  <a:cubicBezTo>
                    <a:pt x="146092" y="513889"/>
                    <a:pt x="147410" y="513235"/>
                    <a:pt x="148647" y="512340"/>
                  </a:cubicBezTo>
                  <a:cubicBezTo>
                    <a:pt x="152483" y="509067"/>
                    <a:pt x="155677" y="499991"/>
                    <a:pt x="158227" y="485112"/>
                  </a:cubicBezTo>
                  <a:cubicBezTo>
                    <a:pt x="160777" y="470233"/>
                    <a:pt x="162813" y="449906"/>
                    <a:pt x="164335" y="424129"/>
                  </a:cubicBezTo>
                  <a:lnTo>
                    <a:pt x="107242" y="424129"/>
                  </a:lnTo>
                  <a:cubicBezTo>
                    <a:pt x="103884" y="443074"/>
                    <a:pt x="98255" y="460848"/>
                    <a:pt x="90354" y="477450"/>
                  </a:cubicBezTo>
                  <a:cubicBezTo>
                    <a:pt x="82453" y="494052"/>
                    <a:pt x="71338" y="508968"/>
                    <a:pt x="57007" y="522199"/>
                  </a:cubicBezTo>
                  <a:cubicBezTo>
                    <a:pt x="42677" y="535429"/>
                    <a:pt x="24189" y="546459"/>
                    <a:pt x="1543" y="555288"/>
                  </a:cubicBezTo>
                  <a:lnTo>
                    <a:pt x="0" y="552974"/>
                  </a:lnTo>
                  <a:cubicBezTo>
                    <a:pt x="19587" y="537597"/>
                    <a:pt x="34592" y="520259"/>
                    <a:pt x="45015" y="500958"/>
                  </a:cubicBezTo>
                  <a:cubicBezTo>
                    <a:pt x="55439" y="481657"/>
                    <a:pt x="62576" y="461099"/>
                    <a:pt x="66427" y="439283"/>
                  </a:cubicBezTo>
                  <a:cubicBezTo>
                    <a:pt x="70279" y="417468"/>
                    <a:pt x="72139" y="395100"/>
                    <a:pt x="72009" y="372180"/>
                  </a:cubicBezTo>
                  <a:lnTo>
                    <a:pt x="2057" y="372180"/>
                  </a:lnTo>
                  <a:lnTo>
                    <a:pt x="0" y="364979"/>
                  </a:lnTo>
                  <a:lnTo>
                    <a:pt x="186966" y="364979"/>
                  </a:lnTo>
                  <a:close/>
                  <a:moveTo>
                    <a:pt x="355665" y="310731"/>
                  </a:moveTo>
                  <a:lnTo>
                    <a:pt x="409168" y="322561"/>
                  </a:lnTo>
                  <a:cubicBezTo>
                    <a:pt x="408697" y="324249"/>
                    <a:pt x="407712" y="325567"/>
                    <a:pt x="406213" y="326515"/>
                  </a:cubicBezTo>
                  <a:cubicBezTo>
                    <a:pt x="404715" y="327464"/>
                    <a:pt x="402445" y="327946"/>
                    <a:pt x="399405" y="327962"/>
                  </a:cubicBezTo>
                  <a:cubicBezTo>
                    <a:pt x="394340" y="332832"/>
                    <a:pt x="388712" y="338201"/>
                    <a:pt x="382518" y="344067"/>
                  </a:cubicBezTo>
                  <a:cubicBezTo>
                    <a:pt x="376324" y="349934"/>
                    <a:pt x="369857" y="355624"/>
                    <a:pt x="363116" y="361137"/>
                  </a:cubicBezTo>
                  <a:lnTo>
                    <a:pt x="448011" y="361137"/>
                  </a:lnTo>
                  <a:lnTo>
                    <a:pt x="464205" y="342878"/>
                  </a:lnTo>
                  <a:lnTo>
                    <a:pt x="497360" y="368563"/>
                  </a:lnTo>
                  <a:cubicBezTo>
                    <a:pt x="496594" y="369636"/>
                    <a:pt x="495362" y="370708"/>
                    <a:pt x="493664" y="371781"/>
                  </a:cubicBezTo>
                  <a:cubicBezTo>
                    <a:pt x="491965" y="372853"/>
                    <a:pt x="489768" y="373669"/>
                    <a:pt x="487073" y="374226"/>
                  </a:cubicBezTo>
                  <a:lnTo>
                    <a:pt x="487073" y="513127"/>
                  </a:lnTo>
                  <a:cubicBezTo>
                    <a:pt x="487259" y="521173"/>
                    <a:pt x="486260" y="528038"/>
                    <a:pt x="484075" y="533724"/>
                  </a:cubicBezTo>
                  <a:cubicBezTo>
                    <a:pt x="481890" y="539409"/>
                    <a:pt x="477407" y="543952"/>
                    <a:pt x="470624" y="547353"/>
                  </a:cubicBezTo>
                  <a:cubicBezTo>
                    <a:pt x="463840" y="550754"/>
                    <a:pt x="453644" y="553051"/>
                    <a:pt x="440035" y="554244"/>
                  </a:cubicBezTo>
                  <a:cubicBezTo>
                    <a:pt x="439573" y="548355"/>
                    <a:pt x="438758" y="543301"/>
                    <a:pt x="437590" y="539083"/>
                  </a:cubicBezTo>
                  <a:cubicBezTo>
                    <a:pt x="436421" y="534864"/>
                    <a:pt x="434576" y="531353"/>
                    <a:pt x="432056" y="528547"/>
                  </a:cubicBezTo>
                  <a:cubicBezTo>
                    <a:pt x="429655" y="525833"/>
                    <a:pt x="426482" y="523424"/>
                    <a:pt x="422539" y="521320"/>
                  </a:cubicBezTo>
                  <a:cubicBezTo>
                    <a:pt x="418595" y="519216"/>
                    <a:pt x="412852" y="517514"/>
                    <a:pt x="405308" y="516213"/>
                  </a:cubicBezTo>
                  <a:lnTo>
                    <a:pt x="405308" y="512869"/>
                  </a:lnTo>
                  <a:cubicBezTo>
                    <a:pt x="405644" y="512895"/>
                    <a:pt x="408458" y="513072"/>
                    <a:pt x="413749" y="513403"/>
                  </a:cubicBezTo>
                  <a:cubicBezTo>
                    <a:pt x="419039" y="513733"/>
                    <a:pt x="424787" y="514064"/>
                    <a:pt x="430992" y="514394"/>
                  </a:cubicBezTo>
                  <a:cubicBezTo>
                    <a:pt x="437197" y="514725"/>
                    <a:pt x="441840" y="514903"/>
                    <a:pt x="444920" y="514928"/>
                  </a:cubicBezTo>
                  <a:cubicBezTo>
                    <a:pt x="447072" y="514917"/>
                    <a:pt x="448564" y="514424"/>
                    <a:pt x="449396" y="513448"/>
                  </a:cubicBezTo>
                  <a:cubicBezTo>
                    <a:pt x="450227" y="512472"/>
                    <a:pt x="450624" y="511078"/>
                    <a:pt x="450587" y="509266"/>
                  </a:cubicBezTo>
                  <a:lnTo>
                    <a:pt x="450587" y="368306"/>
                  </a:lnTo>
                  <a:lnTo>
                    <a:pt x="309623" y="368306"/>
                  </a:lnTo>
                  <a:lnTo>
                    <a:pt x="309623" y="540625"/>
                  </a:lnTo>
                  <a:cubicBezTo>
                    <a:pt x="309312" y="543082"/>
                    <a:pt x="306143" y="545812"/>
                    <a:pt x="300116" y="548815"/>
                  </a:cubicBezTo>
                  <a:cubicBezTo>
                    <a:pt x="294088" y="551819"/>
                    <a:pt x="287065" y="553457"/>
                    <a:pt x="279046" y="553730"/>
                  </a:cubicBezTo>
                  <a:lnTo>
                    <a:pt x="273136" y="553730"/>
                  </a:lnTo>
                  <a:lnTo>
                    <a:pt x="273136" y="345707"/>
                  </a:lnTo>
                  <a:lnTo>
                    <a:pt x="312456" y="361137"/>
                  </a:lnTo>
                  <a:lnTo>
                    <a:pt x="345901" y="361137"/>
                  </a:lnTo>
                  <a:cubicBezTo>
                    <a:pt x="347866" y="352945"/>
                    <a:pt x="349718" y="344319"/>
                    <a:pt x="351457" y="335259"/>
                  </a:cubicBezTo>
                  <a:cubicBezTo>
                    <a:pt x="353197" y="326199"/>
                    <a:pt x="354599" y="318023"/>
                    <a:pt x="355665" y="310731"/>
                  </a:cubicBezTo>
                  <a:close/>
                  <a:moveTo>
                    <a:pt x="91297" y="309686"/>
                  </a:moveTo>
                  <a:cubicBezTo>
                    <a:pt x="112927" y="311122"/>
                    <a:pt x="128062" y="315339"/>
                    <a:pt x="136701" y="322340"/>
                  </a:cubicBezTo>
                  <a:cubicBezTo>
                    <a:pt x="145339" y="329341"/>
                    <a:pt x="149247" y="336685"/>
                    <a:pt x="148422" y="344373"/>
                  </a:cubicBezTo>
                  <a:cubicBezTo>
                    <a:pt x="147598" y="352061"/>
                    <a:pt x="143806" y="357653"/>
                    <a:pt x="137046" y="361149"/>
                  </a:cubicBezTo>
                  <a:cubicBezTo>
                    <a:pt x="130287" y="364646"/>
                    <a:pt x="122324" y="363608"/>
                    <a:pt x="113157" y="358035"/>
                  </a:cubicBezTo>
                  <a:cubicBezTo>
                    <a:pt x="111351" y="349291"/>
                    <a:pt x="108276" y="340805"/>
                    <a:pt x="103931" y="332575"/>
                  </a:cubicBezTo>
                  <a:cubicBezTo>
                    <a:pt x="99586" y="324345"/>
                    <a:pt x="94774" y="317144"/>
                    <a:pt x="89497" y="310972"/>
                  </a:cubicBezTo>
                  <a:close/>
                  <a:moveTo>
                    <a:pt x="356702" y="84482"/>
                  </a:moveTo>
                  <a:lnTo>
                    <a:pt x="407365" y="88883"/>
                  </a:lnTo>
                  <a:cubicBezTo>
                    <a:pt x="407194" y="90729"/>
                    <a:pt x="406444" y="92314"/>
                    <a:pt x="405115" y="93639"/>
                  </a:cubicBezTo>
                  <a:cubicBezTo>
                    <a:pt x="403786" y="94964"/>
                    <a:pt x="401364" y="95898"/>
                    <a:pt x="397850" y="96441"/>
                  </a:cubicBezTo>
                  <a:lnTo>
                    <a:pt x="397850" y="238658"/>
                  </a:lnTo>
                  <a:cubicBezTo>
                    <a:pt x="397432" y="240459"/>
                    <a:pt x="393767" y="242645"/>
                    <a:pt x="386856" y="245216"/>
                  </a:cubicBezTo>
                  <a:cubicBezTo>
                    <a:pt x="379944" y="247788"/>
                    <a:pt x="372293" y="249203"/>
                    <a:pt x="363903" y="249460"/>
                  </a:cubicBezTo>
                  <a:lnTo>
                    <a:pt x="356702" y="249460"/>
                  </a:lnTo>
                  <a:close/>
                  <a:moveTo>
                    <a:pt x="158677" y="80753"/>
                  </a:moveTo>
                  <a:lnTo>
                    <a:pt x="158677" y="84611"/>
                  </a:lnTo>
                  <a:cubicBezTo>
                    <a:pt x="158688" y="88088"/>
                    <a:pt x="158666" y="91613"/>
                    <a:pt x="158613" y="95187"/>
                  </a:cubicBezTo>
                  <a:cubicBezTo>
                    <a:pt x="158559" y="98761"/>
                    <a:pt x="158409" y="102350"/>
                    <a:pt x="158163" y="105956"/>
                  </a:cubicBezTo>
                  <a:cubicBezTo>
                    <a:pt x="165706" y="110885"/>
                    <a:pt x="171836" y="116007"/>
                    <a:pt x="176551" y="121322"/>
                  </a:cubicBezTo>
                  <a:cubicBezTo>
                    <a:pt x="181266" y="126637"/>
                    <a:pt x="184823" y="131888"/>
                    <a:pt x="187223" y="137074"/>
                  </a:cubicBezTo>
                  <a:lnTo>
                    <a:pt x="187223" y="80753"/>
                  </a:lnTo>
                  <a:close/>
                  <a:moveTo>
                    <a:pt x="102099" y="80753"/>
                  </a:moveTo>
                  <a:cubicBezTo>
                    <a:pt x="102099" y="87697"/>
                    <a:pt x="101841" y="94898"/>
                    <a:pt x="101327" y="102356"/>
                  </a:cubicBezTo>
                  <a:cubicBezTo>
                    <a:pt x="106963" y="105452"/>
                    <a:pt x="111764" y="108646"/>
                    <a:pt x="115729" y="111935"/>
                  </a:cubicBezTo>
                  <a:cubicBezTo>
                    <a:pt x="119694" y="115225"/>
                    <a:pt x="122951" y="118547"/>
                    <a:pt x="125501" y="121901"/>
                  </a:cubicBezTo>
                  <a:cubicBezTo>
                    <a:pt x="125871" y="115589"/>
                    <a:pt x="126096" y="109310"/>
                    <a:pt x="126177" y="103063"/>
                  </a:cubicBezTo>
                  <a:cubicBezTo>
                    <a:pt x="126257" y="96816"/>
                    <a:pt x="126289" y="90665"/>
                    <a:pt x="126273" y="84611"/>
                  </a:cubicBezTo>
                  <a:lnTo>
                    <a:pt x="126273" y="80753"/>
                  </a:lnTo>
                  <a:close/>
                  <a:moveTo>
                    <a:pt x="52978" y="80753"/>
                  </a:moveTo>
                  <a:lnTo>
                    <a:pt x="52978" y="183109"/>
                  </a:lnTo>
                  <a:cubicBezTo>
                    <a:pt x="60425" y="167046"/>
                    <a:pt x="65140" y="150115"/>
                    <a:pt x="67123" y="132317"/>
                  </a:cubicBezTo>
                  <a:cubicBezTo>
                    <a:pt x="69105" y="114518"/>
                    <a:pt x="69962" y="97330"/>
                    <a:pt x="69694" y="80753"/>
                  </a:cubicBezTo>
                  <a:close/>
                  <a:moveTo>
                    <a:pt x="102099" y="31890"/>
                  </a:moveTo>
                  <a:lnTo>
                    <a:pt x="102099" y="73552"/>
                  </a:lnTo>
                  <a:lnTo>
                    <a:pt x="126273" y="73552"/>
                  </a:lnTo>
                  <a:lnTo>
                    <a:pt x="126273" y="31890"/>
                  </a:lnTo>
                  <a:close/>
                  <a:moveTo>
                    <a:pt x="346929" y="4243"/>
                  </a:moveTo>
                  <a:lnTo>
                    <a:pt x="401193" y="19417"/>
                  </a:lnTo>
                  <a:cubicBezTo>
                    <a:pt x="400770" y="21313"/>
                    <a:pt x="399559" y="22792"/>
                    <a:pt x="397560" y="23853"/>
                  </a:cubicBezTo>
                  <a:cubicBezTo>
                    <a:pt x="395562" y="24914"/>
                    <a:pt x="392229" y="25750"/>
                    <a:pt x="387563" y="26360"/>
                  </a:cubicBezTo>
                  <a:cubicBezTo>
                    <a:pt x="399698" y="42935"/>
                    <a:pt x="415804" y="57299"/>
                    <a:pt x="435880" y="69453"/>
                  </a:cubicBezTo>
                  <a:cubicBezTo>
                    <a:pt x="455955" y="81608"/>
                    <a:pt x="478169" y="90860"/>
                    <a:pt x="502520" y="97212"/>
                  </a:cubicBezTo>
                  <a:lnTo>
                    <a:pt x="502263" y="101070"/>
                  </a:lnTo>
                  <a:cubicBezTo>
                    <a:pt x="494392" y="104376"/>
                    <a:pt x="488338" y="109465"/>
                    <a:pt x="484100" y="116340"/>
                  </a:cubicBezTo>
                  <a:cubicBezTo>
                    <a:pt x="479862" y="123214"/>
                    <a:pt x="476829" y="130554"/>
                    <a:pt x="475002" y="138360"/>
                  </a:cubicBezTo>
                  <a:cubicBezTo>
                    <a:pt x="453400" y="127328"/>
                    <a:pt x="435012" y="112584"/>
                    <a:pt x="419838" y="94126"/>
                  </a:cubicBezTo>
                  <a:cubicBezTo>
                    <a:pt x="404665" y="75668"/>
                    <a:pt x="392706" y="54109"/>
                    <a:pt x="383962" y="29447"/>
                  </a:cubicBezTo>
                  <a:cubicBezTo>
                    <a:pt x="377457" y="43399"/>
                    <a:pt x="368151" y="57714"/>
                    <a:pt x="356045" y="72390"/>
                  </a:cubicBezTo>
                  <a:cubicBezTo>
                    <a:pt x="343938" y="87066"/>
                    <a:pt x="329489" y="100686"/>
                    <a:pt x="312696" y="113247"/>
                  </a:cubicBezTo>
                  <a:cubicBezTo>
                    <a:pt x="295904" y="125809"/>
                    <a:pt x="277225" y="135895"/>
                    <a:pt x="256661" y="143504"/>
                  </a:cubicBezTo>
                  <a:lnTo>
                    <a:pt x="255375" y="141189"/>
                  </a:lnTo>
                  <a:cubicBezTo>
                    <a:pt x="270607" y="129759"/>
                    <a:pt x="284348" y="116400"/>
                    <a:pt x="296599" y="101113"/>
                  </a:cubicBezTo>
                  <a:cubicBezTo>
                    <a:pt x="308850" y="85825"/>
                    <a:pt x="319257" y="69809"/>
                    <a:pt x="327822" y="53064"/>
                  </a:cubicBezTo>
                  <a:cubicBezTo>
                    <a:pt x="336387" y="36319"/>
                    <a:pt x="342756" y="20045"/>
                    <a:pt x="346929" y="4243"/>
                  </a:cubicBezTo>
                  <a:close/>
                  <a:moveTo>
                    <a:pt x="205740" y="0"/>
                  </a:moveTo>
                  <a:cubicBezTo>
                    <a:pt x="205934" y="133"/>
                    <a:pt x="208061" y="1695"/>
                    <a:pt x="212122" y="4686"/>
                  </a:cubicBezTo>
                  <a:cubicBezTo>
                    <a:pt x="216183" y="7677"/>
                    <a:pt x="221015" y="11297"/>
                    <a:pt x="226619" y="15545"/>
                  </a:cubicBezTo>
                  <a:cubicBezTo>
                    <a:pt x="232223" y="19793"/>
                    <a:pt x="237436" y="23870"/>
                    <a:pt x="242259" y="27775"/>
                  </a:cubicBezTo>
                  <a:cubicBezTo>
                    <a:pt x="241841" y="29184"/>
                    <a:pt x="240941" y="30223"/>
                    <a:pt x="239559" y="30893"/>
                  </a:cubicBezTo>
                  <a:cubicBezTo>
                    <a:pt x="238176" y="31563"/>
                    <a:pt x="236505" y="31895"/>
                    <a:pt x="234544" y="31890"/>
                  </a:cubicBezTo>
                  <a:lnTo>
                    <a:pt x="158677" y="31890"/>
                  </a:lnTo>
                  <a:lnTo>
                    <a:pt x="158677" y="73552"/>
                  </a:lnTo>
                  <a:lnTo>
                    <a:pt x="184652" y="73552"/>
                  </a:lnTo>
                  <a:lnTo>
                    <a:pt x="201111" y="55035"/>
                  </a:lnTo>
                  <a:lnTo>
                    <a:pt x="234801" y="81267"/>
                  </a:lnTo>
                  <a:cubicBezTo>
                    <a:pt x="233922" y="82328"/>
                    <a:pt x="232658" y="83357"/>
                    <a:pt x="231007" y="84353"/>
                  </a:cubicBezTo>
                  <a:cubicBezTo>
                    <a:pt x="229357" y="85350"/>
                    <a:pt x="227193" y="86121"/>
                    <a:pt x="224514" y="86668"/>
                  </a:cubicBezTo>
                  <a:lnTo>
                    <a:pt x="224514" y="210369"/>
                  </a:lnTo>
                  <a:cubicBezTo>
                    <a:pt x="224698" y="218165"/>
                    <a:pt x="223644" y="224833"/>
                    <a:pt x="221351" y="230372"/>
                  </a:cubicBezTo>
                  <a:cubicBezTo>
                    <a:pt x="219059" y="235910"/>
                    <a:pt x="214424" y="240349"/>
                    <a:pt x="207445" y="243688"/>
                  </a:cubicBezTo>
                  <a:cubicBezTo>
                    <a:pt x="200466" y="247026"/>
                    <a:pt x="190040" y="249293"/>
                    <a:pt x="176165" y="250488"/>
                  </a:cubicBezTo>
                  <a:cubicBezTo>
                    <a:pt x="175597" y="244723"/>
                    <a:pt x="174740" y="239794"/>
                    <a:pt x="173593" y="235701"/>
                  </a:cubicBezTo>
                  <a:cubicBezTo>
                    <a:pt x="172447" y="231608"/>
                    <a:pt x="170561" y="228221"/>
                    <a:pt x="167935" y="225542"/>
                  </a:cubicBezTo>
                  <a:cubicBezTo>
                    <a:pt x="165433" y="222842"/>
                    <a:pt x="162144" y="220463"/>
                    <a:pt x="158066" y="218406"/>
                  </a:cubicBezTo>
                  <a:cubicBezTo>
                    <a:pt x="153989" y="216348"/>
                    <a:pt x="147935" y="214613"/>
                    <a:pt x="139903" y="213198"/>
                  </a:cubicBezTo>
                  <a:lnTo>
                    <a:pt x="139903" y="210112"/>
                  </a:lnTo>
                  <a:cubicBezTo>
                    <a:pt x="140260" y="210137"/>
                    <a:pt x="143232" y="210315"/>
                    <a:pt x="148819" y="210645"/>
                  </a:cubicBezTo>
                  <a:cubicBezTo>
                    <a:pt x="154405" y="210976"/>
                    <a:pt x="160463" y="211306"/>
                    <a:pt x="166992" y="211636"/>
                  </a:cubicBezTo>
                  <a:cubicBezTo>
                    <a:pt x="173522" y="211966"/>
                    <a:pt x="178379" y="212144"/>
                    <a:pt x="181566" y="212169"/>
                  </a:cubicBezTo>
                  <a:cubicBezTo>
                    <a:pt x="183714" y="212159"/>
                    <a:pt x="185204" y="211666"/>
                    <a:pt x="186034" y="210691"/>
                  </a:cubicBezTo>
                  <a:cubicBezTo>
                    <a:pt x="186864" y="209716"/>
                    <a:pt x="187261" y="208322"/>
                    <a:pt x="187223" y="206512"/>
                  </a:cubicBezTo>
                  <a:lnTo>
                    <a:pt x="187223" y="170250"/>
                  </a:lnTo>
                  <a:cubicBezTo>
                    <a:pt x="184282" y="174600"/>
                    <a:pt x="180457" y="176958"/>
                    <a:pt x="175747" y="177322"/>
                  </a:cubicBezTo>
                  <a:cubicBezTo>
                    <a:pt x="171038" y="177687"/>
                    <a:pt x="166119" y="175415"/>
                    <a:pt x="160992" y="170507"/>
                  </a:cubicBezTo>
                  <a:cubicBezTo>
                    <a:pt x="161356" y="163788"/>
                    <a:pt x="161013" y="156909"/>
                    <a:pt x="159963" y="149869"/>
                  </a:cubicBezTo>
                  <a:cubicBezTo>
                    <a:pt x="158913" y="142829"/>
                    <a:pt x="157284" y="135821"/>
                    <a:pt x="155077" y="128845"/>
                  </a:cubicBezTo>
                  <a:cubicBezTo>
                    <a:pt x="152832" y="141441"/>
                    <a:pt x="148256" y="153603"/>
                    <a:pt x="141350" y="165331"/>
                  </a:cubicBezTo>
                  <a:cubicBezTo>
                    <a:pt x="134444" y="177060"/>
                    <a:pt x="124017" y="187615"/>
                    <a:pt x="110071" y="196996"/>
                  </a:cubicBezTo>
                  <a:lnTo>
                    <a:pt x="107756" y="195196"/>
                  </a:lnTo>
                  <a:cubicBezTo>
                    <a:pt x="110692" y="189908"/>
                    <a:pt x="113178" y="184411"/>
                    <a:pt x="115214" y="178704"/>
                  </a:cubicBezTo>
                  <a:cubicBezTo>
                    <a:pt x="117250" y="172998"/>
                    <a:pt x="118965" y="167180"/>
                    <a:pt x="120358" y="161249"/>
                  </a:cubicBezTo>
                  <a:cubicBezTo>
                    <a:pt x="117759" y="161785"/>
                    <a:pt x="115048" y="161549"/>
                    <a:pt x="112225" y="160542"/>
                  </a:cubicBezTo>
                  <a:cubicBezTo>
                    <a:pt x="109401" y="159534"/>
                    <a:pt x="106626" y="157627"/>
                    <a:pt x="103899" y="154819"/>
                  </a:cubicBezTo>
                  <a:cubicBezTo>
                    <a:pt x="104247" y="148599"/>
                    <a:pt x="104001" y="142266"/>
                    <a:pt x="103159" y="135821"/>
                  </a:cubicBezTo>
                  <a:cubicBezTo>
                    <a:pt x="102318" y="129375"/>
                    <a:pt x="101107" y="123106"/>
                    <a:pt x="99527" y="117015"/>
                  </a:cubicBezTo>
                  <a:cubicBezTo>
                    <a:pt x="97571" y="130693"/>
                    <a:pt x="93060" y="144098"/>
                    <a:pt x="85993" y="157230"/>
                  </a:cubicBezTo>
                  <a:cubicBezTo>
                    <a:pt x="78926" y="170362"/>
                    <a:pt x="67921" y="182160"/>
                    <a:pt x="52978" y="192624"/>
                  </a:cubicBezTo>
                  <a:lnTo>
                    <a:pt x="52978" y="236858"/>
                  </a:lnTo>
                  <a:cubicBezTo>
                    <a:pt x="52657" y="239194"/>
                    <a:pt x="49442" y="241852"/>
                    <a:pt x="43334" y="244831"/>
                  </a:cubicBezTo>
                  <a:cubicBezTo>
                    <a:pt x="37226" y="247810"/>
                    <a:pt x="30154" y="249438"/>
                    <a:pt x="22117" y="249717"/>
                  </a:cubicBezTo>
                  <a:lnTo>
                    <a:pt x="16459" y="249717"/>
                  </a:lnTo>
                  <a:lnTo>
                    <a:pt x="16459" y="58379"/>
                  </a:lnTo>
                  <a:lnTo>
                    <a:pt x="55550" y="73552"/>
                  </a:lnTo>
                  <a:lnTo>
                    <a:pt x="69694" y="73552"/>
                  </a:lnTo>
                  <a:lnTo>
                    <a:pt x="69694" y="31890"/>
                  </a:lnTo>
                  <a:lnTo>
                    <a:pt x="6687" y="31890"/>
                  </a:lnTo>
                  <a:lnTo>
                    <a:pt x="4629" y="24689"/>
                  </a:lnTo>
                  <a:lnTo>
                    <a:pt x="185423" y="246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glow>
                <a:srgbClr val="000000"/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</p:spPr>
          <p:txBody>
            <a:bodyPr lIns="121920" tIns="60960" rIns="121920" bIns="60960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665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5589078" y="2996472"/>
            <a:ext cx="1397000" cy="1397000"/>
            <a:chOff x="4022476" y="2103146"/>
            <a:chExt cx="1047680" cy="1047680"/>
          </a:xfrm>
        </p:grpSpPr>
        <p:grpSp>
          <p:nvGrpSpPr>
            <p:cNvPr id="47147" name="组合 21"/>
            <p:cNvGrpSpPr/>
            <p:nvPr/>
          </p:nvGrpSpPr>
          <p:grpSpPr bwMode="auto">
            <a:xfrm>
              <a:off x="4022476" y="2103146"/>
              <a:ext cx="1047680" cy="1047680"/>
              <a:chOff x="4343942" y="5792150"/>
              <a:chExt cx="1616996" cy="1616996"/>
            </a:xfrm>
          </p:grpSpPr>
          <p:pic>
            <p:nvPicPr>
              <p:cNvPr id="18" name="图片 17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4"/>
              <a:srcRect l="29046" t="29762" r="46356" b="26454"/>
              <a:stretch>
                <a:fillRect/>
              </a:stretch>
            </p:blipFill>
            <p:spPr>
              <a:xfrm>
                <a:off x="4343942" y="5792150"/>
                <a:ext cx="1616996" cy="1616996"/>
              </a:xfrm>
              <a:custGeom>
                <a:avLst/>
                <a:gdLst>
                  <a:gd name="connsiteX0" fmla="*/ 1125998 w 2251996"/>
                  <a:gd name="connsiteY0" fmla="*/ 0 h 2251996"/>
                  <a:gd name="connsiteX1" fmla="*/ 2251996 w 2251996"/>
                  <a:gd name="connsiteY1" fmla="*/ 1125998 h 2251996"/>
                  <a:gd name="connsiteX2" fmla="*/ 1125998 w 2251996"/>
                  <a:gd name="connsiteY2" fmla="*/ 2251996 h 2251996"/>
                  <a:gd name="connsiteX3" fmla="*/ 0 w 2251996"/>
                  <a:gd name="connsiteY3" fmla="*/ 1125998 h 2251996"/>
                  <a:gd name="connsiteX4" fmla="*/ 1125998 w 2251996"/>
                  <a:gd name="connsiteY4" fmla="*/ 0 h 2251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1996" h="2251996">
                    <a:moveTo>
                      <a:pt x="1125998" y="0"/>
                    </a:moveTo>
                    <a:cubicBezTo>
                      <a:pt x="1747870" y="0"/>
                      <a:pt x="2251996" y="504126"/>
                      <a:pt x="2251996" y="1125998"/>
                    </a:cubicBezTo>
                    <a:cubicBezTo>
                      <a:pt x="2251996" y="1747870"/>
                      <a:pt x="1747870" y="2251996"/>
                      <a:pt x="1125998" y="2251996"/>
                    </a:cubicBezTo>
                    <a:cubicBezTo>
                      <a:pt x="504126" y="2251996"/>
                      <a:pt x="0" y="1747870"/>
                      <a:pt x="0" y="1125998"/>
                    </a:cubicBezTo>
                    <a:cubicBezTo>
                      <a:pt x="0" y="504126"/>
                      <a:pt x="504126" y="0"/>
                      <a:pt x="1125998" y="0"/>
                    </a:cubicBezTo>
                    <a:close/>
                  </a:path>
                </a:pathLst>
              </a:cu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9" name="椭圆 18"/>
              <p:cNvSpPr/>
              <p:nvPr>
                <p:custDataLst>
                  <p:tags r:id="rId11"/>
                </p:custDataLst>
              </p:nvPr>
            </p:nvSpPr>
            <p:spPr>
              <a:xfrm>
                <a:off x="4349455" y="5792150"/>
                <a:ext cx="1611483" cy="1611484"/>
              </a:xfrm>
              <a:prstGeom prst="ellipse">
                <a:avLst/>
              </a:prstGeom>
              <a:solidFill>
                <a:srgbClr val="3C6088">
                  <a:alpha val="3568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35" b="1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7" name="Rectangle 24"/>
            <p:cNvSpPr/>
            <p:nvPr>
              <p:custDataLst>
                <p:tags r:id="rId12"/>
              </p:custDataLst>
            </p:nvPr>
          </p:nvSpPr>
          <p:spPr>
            <a:xfrm>
              <a:off x="4301271" y="2347814"/>
              <a:ext cx="504561" cy="548088"/>
            </a:xfrm>
            <a:custGeom>
              <a:avLst/>
              <a:gdLst/>
              <a:ahLst/>
              <a:cxnLst/>
              <a:rect l="l" t="t" r="r" b="b"/>
              <a:pathLst>
                <a:path w="504561" h="548088">
                  <a:moveTo>
                    <a:pt x="364144" y="472478"/>
                  </a:moveTo>
                  <a:lnTo>
                    <a:pt x="364658" y="474793"/>
                  </a:lnTo>
                  <a:cubicBezTo>
                    <a:pt x="355898" y="481903"/>
                    <a:pt x="344679" y="490122"/>
                    <a:pt x="331000" y="499450"/>
                  </a:cubicBezTo>
                  <a:cubicBezTo>
                    <a:pt x="317322" y="508778"/>
                    <a:pt x="300509" y="518990"/>
                    <a:pt x="280562" y="530086"/>
                  </a:cubicBezTo>
                  <a:cubicBezTo>
                    <a:pt x="279897" y="531907"/>
                    <a:pt x="278912" y="533472"/>
                    <a:pt x="277604" y="534779"/>
                  </a:cubicBezTo>
                  <a:cubicBezTo>
                    <a:pt x="276297" y="536086"/>
                    <a:pt x="274797" y="537008"/>
                    <a:pt x="273104" y="537544"/>
                  </a:cubicBezTo>
                  <a:lnTo>
                    <a:pt x="257159" y="495110"/>
                  </a:lnTo>
                  <a:cubicBezTo>
                    <a:pt x="264037" y="494140"/>
                    <a:pt x="273226" y="492565"/>
                    <a:pt x="284724" y="490386"/>
                  </a:cubicBezTo>
                  <a:cubicBezTo>
                    <a:pt x="296222" y="488206"/>
                    <a:pt x="308878" y="485583"/>
                    <a:pt x="322691" y="482518"/>
                  </a:cubicBezTo>
                  <a:cubicBezTo>
                    <a:pt x="336504" y="479452"/>
                    <a:pt x="350321" y="476106"/>
                    <a:pt x="364144" y="472478"/>
                  </a:cubicBezTo>
                  <a:close/>
                  <a:moveTo>
                    <a:pt x="49088" y="425930"/>
                  </a:moveTo>
                  <a:lnTo>
                    <a:pt x="49088" y="426959"/>
                  </a:lnTo>
                  <a:lnTo>
                    <a:pt x="49088" y="435960"/>
                  </a:lnTo>
                  <a:lnTo>
                    <a:pt x="50376" y="435445"/>
                  </a:lnTo>
                  <a:cubicBezTo>
                    <a:pt x="58396" y="441146"/>
                    <a:pt x="64307" y="446782"/>
                    <a:pt x="68111" y="452355"/>
                  </a:cubicBezTo>
                  <a:cubicBezTo>
                    <a:pt x="71914" y="457927"/>
                    <a:pt x="74157" y="463177"/>
                    <a:pt x="74838" y="468107"/>
                  </a:cubicBezTo>
                  <a:lnTo>
                    <a:pt x="74838" y="425930"/>
                  </a:lnTo>
                  <a:close/>
                  <a:moveTo>
                    <a:pt x="451326" y="422947"/>
                  </a:moveTo>
                  <a:lnTo>
                    <a:pt x="427151" y="425788"/>
                  </a:lnTo>
                  <a:cubicBezTo>
                    <a:pt x="429209" y="433685"/>
                    <a:pt x="431781" y="441362"/>
                    <a:pt x="434867" y="448818"/>
                  </a:cubicBezTo>
                  <a:cubicBezTo>
                    <a:pt x="437706" y="444828"/>
                    <a:pt x="440514" y="440671"/>
                    <a:pt x="443289" y="436347"/>
                  </a:cubicBezTo>
                  <a:cubicBezTo>
                    <a:pt x="446065" y="432023"/>
                    <a:pt x="448743" y="427556"/>
                    <a:pt x="451326" y="422947"/>
                  </a:cubicBezTo>
                  <a:close/>
                  <a:moveTo>
                    <a:pt x="190297" y="375266"/>
                  </a:moveTo>
                  <a:lnTo>
                    <a:pt x="221144" y="400470"/>
                  </a:lnTo>
                  <a:cubicBezTo>
                    <a:pt x="220399" y="401504"/>
                    <a:pt x="219316" y="402393"/>
                    <a:pt x="217895" y="403138"/>
                  </a:cubicBezTo>
                  <a:cubicBezTo>
                    <a:pt x="216475" y="403882"/>
                    <a:pt x="214555" y="404450"/>
                    <a:pt x="212137" y="404841"/>
                  </a:cubicBezTo>
                  <a:lnTo>
                    <a:pt x="212137" y="501796"/>
                  </a:lnTo>
                  <a:cubicBezTo>
                    <a:pt x="212100" y="503318"/>
                    <a:pt x="212239" y="504390"/>
                    <a:pt x="212555" y="505011"/>
                  </a:cubicBezTo>
                  <a:cubicBezTo>
                    <a:pt x="212872" y="505633"/>
                    <a:pt x="213590" y="505933"/>
                    <a:pt x="214711" y="505911"/>
                  </a:cubicBezTo>
                  <a:lnTo>
                    <a:pt x="217027" y="505911"/>
                  </a:lnTo>
                  <a:lnTo>
                    <a:pt x="219858" y="505911"/>
                  </a:lnTo>
                  <a:cubicBezTo>
                    <a:pt x="220496" y="505954"/>
                    <a:pt x="221150" y="505804"/>
                    <a:pt x="221820" y="505461"/>
                  </a:cubicBezTo>
                  <a:cubicBezTo>
                    <a:pt x="222490" y="505118"/>
                    <a:pt x="223209" y="504325"/>
                    <a:pt x="223975" y="503082"/>
                  </a:cubicBezTo>
                  <a:cubicBezTo>
                    <a:pt x="225310" y="500543"/>
                    <a:pt x="227015" y="496106"/>
                    <a:pt x="229090" y="489774"/>
                  </a:cubicBezTo>
                  <a:cubicBezTo>
                    <a:pt x="231165" y="483441"/>
                    <a:pt x="233320" y="476561"/>
                    <a:pt x="235556" y="469135"/>
                  </a:cubicBezTo>
                  <a:lnTo>
                    <a:pt x="238240" y="469135"/>
                  </a:lnTo>
                  <a:lnTo>
                    <a:pt x="239028" y="505140"/>
                  </a:lnTo>
                  <a:cubicBezTo>
                    <a:pt x="242655" y="507117"/>
                    <a:pt x="245045" y="509206"/>
                    <a:pt x="246197" y="511408"/>
                  </a:cubicBezTo>
                  <a:cubicBezTo>
                    <a:pt x="247349" y="513610"/>
                    <a:pt x="247874" y="516407"/>
                    <a:pt x="247772" y="519799"/>
                  </a:cubicBezTo>
                  <a:cubicBezTo>
                    <a:pt x="247784" y="526405"/>
                    <a:pt x="244840" y="531516"/>
                    <a:pt x="238938" y="535133"/>
                  </a:cubicBezTo>
                  <a:cubicBezTo>
                    <a:pt x="233036" y="538749"/>
                    <a:pt x="224102" y="540582"/>
                    <a:pt x="212137" y="540630"/>
                  </a:cubicBezTo>
                  <a:lnTo>
                    <a:pt x="201345" y="540630"/>
                  </a:lnTo>
                  <a:cubicBezTo>
                    <a:pt x="190527" y="540780"/>
                    <a:pt x="183579" y="538680"/>
                    <a:pt x="180501" y="534329"/>
                  </a:cubicBezTo>
                  <a:cubicBezTo>
                    <a:pt x="177423" y="529979"/>
                    <a:pt x="176063" y="522478"/>
                    <a:pt x="176422" y="511826"/>
                  </a:cubicBezTo>
                  <a:lnTo>
                    <a:pt x="176422" y="402013"/>
                  </a:lnTo>
                  <a:lnTo>
                    <a:pt x="158130" y="402013"/>
                  </a:lnTo>
                  <a:lnTo>
                    <a:pt x="158130" y="446761"/>
                  </a:lnTo>
                  <a:cubicBezTo>
                    <a:pt x="158429" y="458237"/>
                    <a:pt x="157261" y="470175"/>
                    <a:pt x="154627" y="482575"/>
                  </a:cubicBezTo>
                  <a:cubicBezTo>
                    <a:pt x="151994" y="494975"/>
                    <a:pt x="146104" y="506875"/>
                    <a:pt x="136958" y="518275"/>
                  </a:cubicBezTo>
                  <a:cubicBezTo>
                    <a:pt x="127813" y="529675"/>
                    <a:pt x="113621" y="539612"/>
                    <a:pt x="94383" y="548088"/>
                  </a:cubicBezTo>
                  <a:lnTo>
                    <a:pt x="92583" y="546031"/>
                  </a:lnTo>
                  <a:cubicBezTo>
                    <a:pt x="101876" y="536623"/>
                    <a:pt x="108779" y="526463"/>
                    <a:pt x="113290" y="515551"/>
                  </a:cubicBezTo>
                  <a:cubicBezTo>
                    <a:pt x="117802" y="504638"/>
                    <a:pt x="120742" y="493354"/>
                    <a:pt x="122110" y="481699"/>
                  </a:cubicBezTo>
                  <a:cubicBezTo>
                    <a:pt x="123479" y="470043"/>
                    <a:pt x="124095" y="458397"/>
                    <a:pt x="123958" y="446761"/>
                  </a:cubicBezTo>
                  <a:lnTo>
                    <a:pt x="123958" y="381439"/>
                  </a:lnTo>
                  <a:lnTo>
                    <a:pt x="163283" y="394812"/>
                  </a:lnTo>
                  <a:lnTo>
                    <a:pt x="173330" y="394812"/>
                  </a:lnTo>
                  <a:close/>
                  <a:moveTo>
                    <a:pt x="49088" y="365494"/>
                  </a:moveTo>
                  <a:lnTo>
                    <a:pt x="49088" y="418729"/>
                  </a:lnTo>
                  <a:lnTo>
                    <a:pt x="74838" y="418729"/>
                  </a:lnTo>
                  <a:lnTo>
                    <a:pt x="74838" y="393011"/>
                  </a:lnTo>
                  <a:cubicBezTo>
                    <a:pt x="73100" y="398230"/>
                    <a:pt x="69945" y="401487"/>
                    <a:pt x="65375" y="402784"/>
                  </a:cubicBezTo>
                  <a:cubicBezTo>
                    <a:pt x="60804" y="404081"/>
                    <a:pt x="56749" y="402195"/>
                    <a:pt x="53208" y="397126"/>
                  </a:cubicBezTo>
                  <a:cubicBezTo>
                    <a:pt x="53777" y="393076"/>
                    <a:pt x="53798" y="388125"/>
                    <a:pt x="53272" y="382274"/>
                  </a:cubicBezTo>
                  <a:cubicBezTo>
                    <a:pt x="52747" y="376424"/>
                    <a:pt x="51352" y="370830"/>
                    <a:pt x="49088" y="365494"/>
                  </a:cubicBezTo>
                  <a:close/>
                  <a:moveTo>
                    <a:pt x="49088" y="350063"/>
                  </a:moveTo>
                  <a:lnTo>
                    <a:pt x="49088" y="361636"/>
                  </a:lnTo>
                  <a:lnTo>
                    <a:pt x="50891" y="360607"/>
                  </a:lnTo>
                  <a:cubicBezTo>
                    <a:pt x="58406" y="364261"/>
                    <a:pt x="64039" y="368076"/>
                    <a:pt x="67789" y="372052"/>
                  </a:cubicBezTo>
                  <a:cubicBezTo>
                    <a:pt x="71539" y="376027"/>
                    <a:pt x="73888" y="379842"/>
                    <a:pt x="74838" y="383496"/>
                  </a:cubicBezTo>
                  <a:lnTo>
                    <a:pt x="74838" y="350063"/>
                  </a:lnTo>
                  <a:close/>
                  <a:moveTo>
                    <a:pt x="213167" y="331032"/>
                  </a:moveTo>
                  <a:cubicBezTo>
                    <a:pt x="213350" y="331174"/>
                    <a:pt x="215299" y="332805"/>
                    <a:pt x="219014" y="335928"/>
                  </a:cubicBezTo>
                  <a:cubicBezTo>
                    <a:pt x="222729" y="339051"/>
                    <a:pt x="227108" y="342816"/>
                    <a:pt x="232151" y="347225"/>
                  </a:cubicBezTo>
                  <a:cubicBezTo>
                    <a:pt x="237195" y="351633"/>
                    <a:pt x="241802" y="355837"/>
                    <a:pt x="245972" y="359836"/>
                  </a:cubicBezTo>
                  <a:cubicBezTo>
                    <a:pt x="245565" y="361245"/>
                    <a:pt x="244707" y="362284"/>
                    <a:pt x="243399" y="362954"/>
                  </a:cubicBezTo>
                  <a:cubicBezTo>
                    <a:pt x="242091" y="363624"/>
                    <a:pt x="240461" y="363956"/>
                    <a:pt x="238508" y="363951"/>
                  </a:cubicBezTo>
                  <a:lnTo>
                    <a:pt x="112365" y="363951"/>
                  </a:lnTo>
                  <a:lnTo>
                    <a:pt x="110304" y="356750"/>
                  </a:lnTo>
                  <a:lnTo>
                    <a:pt x="195179" y="356750"/>
                  </a:lnTo>
                  <a:close/>
                  <a:moveTo>
                    <a:pt x="419951" y="315087"/>
                  </a:moveTo>
                  <a:cubicBezTo>
                    <a:pt x="419179" y="315387"/>
                    <a:pt x="418407" y="315558"/>
                    <a:pt x="417636" y="315601"/>
                  </a:cubicBezTo>
                  <a:cubicBezTo>
                    <a:pt x="417368" y="325616"/>
                    <a:pt x="417325" y="335551"/>
                    <a:pt x="417507" y="345406"/>
                  </a:cubicBezTo>
                  <a:cubicBezTo>
                    <a:pt x="417690" y="355260"/>
                    <a:pt x="418161" y="365003"/>
                    <a:pt x="418922" y="374633"/>
                  </a:cubicBezTo>
                  <a:lnTo>
                    <a:pt x="438467" y="372836"/>
                  </a:lnTo>
                  <a:lnTo>
                    <a:pt x="450554" y="354870"/>
                  </a:lnTo>
                  <a:cubicBezTo>
                    <a:pt x="446654" y="354656"/>
                    <a:pt x="442625" y="353287"/>
                    <a:pt x="438467" y="350763"/>
                  </a:cubicBezTo>
                  <a:cubicBezTo>
                    <a:pt x="437053" y="344336"/>
                    <a:pt x="434610" y="337941"/>
                    <a:pt x="431138" y="331578"/>
                  </a:cubicBezTo>
                  <a:cubicBezTo>
                    <a:pt x="427666" y="325215"/>
                    <a:pt x="423937" y="319718"/>
                    <a:pt x="419951" y="315087"/>
                  </a:cubicBezTo>
                  <a:close/>
                  <a:moveTo>
                    <a:pt x="142198" y="304800"/>
                  </a:moveTo>
                  <a:cubicBezTo>
                    <a:pt x="160288" y="308018"/>
                    <a:pt x="172492" y="313011"/>
                    <a:pt x="178811" y="319781"/>
                  </a:cubicBezTo>
                  <a:cubicBezTo>
                    <a:pt x="185131" y="326550"/>
                    <a:pt x="187361" y="333151"/>
                    <a:pt x="185503" y="339583"/>
                  </a:cubicBezTo>
                  <a:cubicBezTo>
                    <a:pt x="183645" y="346015"/>
                    <a:pt x="179494" y="350334"/>
                    <a:pt x="173050" y="352538"/>
                  </a:cubicBezTo>
                  <a:cubicBezTo>
                    <a:pt x="166607" y="354743"/>
                    <a:pt x="159667" y="352889"/>
                    <a:pt x="152231" y="346977"/>
                  </a:cubicBezTo>
                  <a:cubicBezTo>
                    <a:pt x="152403" y="339519"/>
                    <a:pt x="151352" y="332190"/>
                    <a:pt x="149080" y="324989"/>
                  </a:cubicBezTo>
                  <a:cubicBezTo>
                    <a:pt x="146808" y="317788"/>
                    <a:pt x="143828" y="311487"/>
                    <a:pt x="140140" y="306086"/>
                  </a:cubicBezTo>
                  <a:close/>
                  <a:moveTo>
                    <a:pt x="381117" y="303772"/>
                  </a:moveTo>
                  <a:lnTo>
                    <a:pt x="426637" y="308144"/>
                  </a:lnTo>
                  <a:cubicBezTo>
                    <a:pt x="426626" y="308921"/>
                    <a:pt x="426455" y="309681"/>
                    <a:pt x="426123" y="310426"/>
                  </a:cubicBezTo>
                  <a:cubicBezTo>
                    <a:pt x="425791" y="311171"/>
                    <a:pt x="425362" y="311867"/>
                    <a:pt x="424837" y="312516"/>
                  </a:cubicBezTo>
                  <a:cubicBezTo>
                    <a:pt x="441018" y="313217"/>
                    <a:pt x="452547" y="316038"/>
                    <a:pt x="459422" y="320978"/>
                  </a:cubicBezTo>
                  <a:cubicBezTo>
                    <a:pt x="466298" y="325919"/>
                    <a:pt x="469673" y="331345"/>
                    <a:pt x="469547" y="337255"/>
                  </a:cubicBezTo>
                  <a:cubicBezTo>
                    <a:pt x="469422" y="343165"/>
                    <a:pt x="466948" y="347924"/>
                    <a:pt x="462127" y="351533"/>
                  </a:cubicBezTo>
                  <a:cubicBezTo>
                    <a:pt x="466285" y="353934"/>
                    <a:pt x="471150" y="356832"/>
                    <a:pt x="476722" y="360228"/>
                  </a:cubicBezTo>
                  <a:cubicBezTo>
                    <a:pt x="482294" y="363623"/>
                    <a:pt x="487545" y="366971"/>
                    <a:pt x="492474" y="370270"/>
                  </a:cubicBezTo>
                  <a:cubicBezTo>
                    <a:pt x="492185" y="371815"/>
                    <a:pt x="491413" y="373023"/>
                    <a:pt x="490159" y="373895"/>
                  </a:cubicBezTo>
                  <a:cubicBezTo>
                    <a:pt x="488906" y="374767"/>
                    <a:pt x="487363" y="375269"/>
                    <a:pt x="485530" y="375403"/>
                  </a:cubicBezTo>
                  <a:lnTo>
                    <a:pt x="419436" y="381869"/>
                  </a:lnTo>
                  <a:cubicBezTo>
                    <a:pt x="420068" y="388220"/>
                    <a:pt x="420861" y="394461"/>
                    <a:pt x="421815" y="400590"/>
                  </a:cubicBezTo>
                  <a:cubicBezTo>
                    <a:pt x="422769" y="406720"/>
                    <a:pt x="423947" y="412688"/>
                    <a:pt x="425351" y="418495"/>
                  </a:cubicBezTo>
                  <a:lnTo>
                    <a:pt x="450040" y="415900"/>
                  </a:lnTo>
                  <a:lnTo>
                    <a:pt x="466756" y="389925"/>
                  </a:lnTo>
                  <a:cubicBezTo>
                    <a:pt x="466956" y="390027"/>
                    <a:pt x="469157" y="391281"/>
                    <a:pt x="473357" y="393688"/>
                  </a:cubicBezTo>
                  <a:cubicBezTo>
                    <a:pt x="477558" y="396094"/>
                    <a:pt x="482558" y="399044"/>
                    <a:pt x="488359" y="402536"/>
                  </a:cubicBezTo>
                  <a:cubicBezTo>
                    <a:pt x="494160" y="406029"/>
                    <a:pt x="499560" y="409455"/>
                    <a:pt x="504561" y="412814"/>
                  </a:cubicBezTo>
                  <a:cubicBezTo>
                    <a:pt x="504379" y="414250"/>
                    <a:pt x="503650" y="415431"/>
                    <a:pt x="502375" y="416355"/>
                  </a:cubicBezTo>
                  <a:cubicBezTo>
                    <a:pt x="501100" y="417280"/>
                    <a:pt x="499600" y="417819"/>
                    <a:pt x="497875" y="417971"/>
                  </a:cubicBezTo>
                  <a:lnTo>
                    <a:pt x="454926" y="422685"/>
                  </a:lnTo>
                  <a:lnTo>
                    <a:pt x="494531" y="444961"/>
                  </a:lnTo>
                  <a:cubicBezTo>
                    <a:pt x="493540" y="446493"/>
                    <a:pt x="492115" y="447479"/>
                    <a:pt x="490256" y="447918"/>
                  </a:cubicBezTo>
                  <a:cubicBezTo>
                    <a:pt x="488397" y="448358"/>
                    <a:pt x="485878" y="448315"/>
                    <a:pt x="482701" y="447790"/>
                  </a:cubicBezTo>
                  <a:cubicBezTo>
                    <a:pt x="477815" y="453694"/>
                    <a:pt x="472864" y="459245"/>
                    <a:pt x="467849" y="464442"/>
                  </a:cubicBezTo>
                  <a:cubicBezTo>
                    <a:pt x="462834" y="469639"/>
                    <a:pt x="457755" y="474547"/>
                    <a:pt x="452612" y="479165"/>
                  </a:cubicBezTo>
                  <a:cubicBezTo>
                    <a:pt x="457970" y="486066"/>
                    <a:pt x="464228" y="492324"/>
                    <a:pt x="471386" y="497939"/>
                  </a:cubicBezTo>
                  <a:cubicBezTo>
                    <a:pt x="473271" y="499755"/>
                    <a:pt x="474900" y="500623"/>
                    <a:pt x="476272" y="500543"/>
                  </a:cubicBezTo>
                  <a:cubicBezTo>
                    <a:pt x="477643" y="500462"/>
                    <a:pt x="479015" y="499337"/>
                    <a:pt x="480387" y="497167"/>
                  </a:cubicBezTo>
                  <a:cubicBezTo>
                    <a:pt x="482835" y="493460"/>
                    <a:pt x="485846" y="488466"/>
                    <a:pt x="489420" y="482187"/>
                  </a:cubicBezTo>
                  <a:cubicBezTo>
                    <a:pt x="492994" y="475907"/>
                    <a:pt x="496326" y="469757"/>
                    <a:pt x="499418" y="463735"/>
                  </a:cubicBezTo>
                  <a:lnTo>
                    <a:pt x="501732" y="464506"/>
                  </a:lnTo>
                  <a:lnTo>
                    <a:pt x="495046" y="510283"/>
                  </a:lnTo>
                  <a:cubicBezTo>
                    <a:pt x="500130" y="518947"/>
                    <a:pt x="503141" y="525794"/>
                    <a:pt x="504079" y="530825"/>
                  </a:cubicBezTo>
                  <a:cubicBezTo>
                    <a:pt x="505017" y="535856"/>
                    <a:pt x="504234" y="539553"/>
                    <a:pt x="501732" y="541916"/>
                  </a:cubicBezTo>
                  <a:cubicBezTo>
                    <a:pt x="496963" y="546294"/>
                    <a:pt x="491413" y="548310"/>
                    <a:pt x="485082" y="547964"/>
                  </a:cubicBezTo>
                  <a:cubicBezTo>
                    <a:pt x="478752" y="547618"/>
                    <a:pt x="472478" y="545900"/>
                    <a:pt x="466261" y="542811"/>
                  </a:cubicBezTo>
                  <a:cubicBezTo>
                    <a:pt x="460044" y="539722"/>
                    <a:pt x="454723" y="536252"/>
                    <a:pt x="450297" y="532400"/>
                  </a:cubicBezTo>
                  <a:cubicBezTo>
                    <a:pt x="445030" y="527653"/>
                    <a:pt x="440133" y="522746"/>
                    <a:pt x="435606" y="517677"/>
                  </a:cubicBezTo>
                  <a:cubicBezTo>
                    <a:pt x="431079" y="512609"/>
                    <a:pt x="426889" y="507315"/>
                    <a:pt x="423037" y="501796"/>
                  </a:cubicBezTo>
                  <a:cubicBezTo>
                    <a:pt x="408029" y="511494"/>
                    <a:pt x="392138" y="519552"/>
                    <a:pt x="375363" y="525971"/>
                  </a:cubicBezTo>
                  <a:cubicBezTo>
                    <a:pt x="358588" y="532390"/>
                    <a:pt x="340703" y="537619"/>
                    <a:pt x="321710" y="541659"/>
                  </a:cubicBezTo>
                  <a:lnTo>
                    <a:pt x="320424" y="538315"/>
                  </a:lnTo>
                  <a:cubicBezTo>
                    <a:pt x="337162" y="531066"/>
                    <a:pt x="352999" y="522612"/>
                    <a:pt x="367937" y="512951"/>
                  </a:cubicBezTo>
                  <a:cubicBezTo>
                    <a:pt x="382874" y="503291"/>
                    <a:pt x="396783" y="491943"/>
                    <a:pt x="409664" y="478908"/>
                  </a:cubicBezTo>
                  <a:cubicBezTo>
                    <a:pt x="405817" y="471180"/>
                    <a:pt x="402452" y="463168"/>
                    <a:pt x="399569" y="454872"/>
                  </a:cubicBezTo>
                  <a:cubicBezTo>
                    <a:pt x="396687" y="446576"/>
                    <a:pt x="394222" y="438070"/>
                    <a:pt x="392176" y="429355"/>
                  </a:cubicBezTo>
                  <a:lnTo>
                    <a:pt x="346913" y="434195"/>
                  </a:lnTo>
                  <a:lnTo>
                    <a:pt x="344341" y="427317"/>
                  </a:lnTo>
                  <a:lnTo>
                    <a:pt x="390633" y="422423"/>
                  </a:lnTo>
                  <a:cubicBezTo>
                    <a:pt x="388104" y="410262"/>
                    <a:pt x="386218" y="397878"/>
                    <a:pt x="384975" y="385273"/>
                  </a:cubicBezTo>
                  <a:lnTo>
                    <a:pt x="356943" y="387868"/>
                  </a:lnTo>
                  <a:lnTo>
                    <a:pt x="354628" y="381345"/>
                  </a:lnTo>
                  <a:cubicBezTo>
                    <a:pt x="345681" y="391731"/>
                    <a:pt x="334643" y="402541"/>
                    <a:pt x="321517" y="413773"/>
                  </a:cubicBezTo>
                  <a:cubicBezTo>
                    <a:pt x="308390" y="425005"/>
                    <a:pt x="295167" y="434801"/>
                    <a:pt x="281848" y="443161"/>
                  </a:cubicBezTo>
                  <a:cubicBezTo>
                    <a:pt x="292038" y="442625"/>
                    <a:pt x="303675" y="441896"/>
                    <a:pt x="316759" y="440975"/>
                  </a:cubicBezTo>
                  <a:cubicBezTo>
                    <a:pt x="329843" y="440053"/>
                    <a:pt x="343409" y="439067"/>
                    <a:pt x="357457" y="438017"/>
                  </a:cubicBezTo>
                  <a:lnTo>
                    <a:pt x="357457" y="440846"/>
                  </a:lnTo>
                  <a:cubicBezTo>
                    <a:pt x="349495" y="445073"/>
                    <a:pt x="338608" y="450378"/>
                    <a:pt x="324796" y="456759"/>
                  </a:cubicBezTo>
                  <a:cubicBezTo>
                    <a:pt x="310983" y="463140"/>
                    <a:pt x="294953" y="469923"/>
                    <a:pt x="276704" y="477108"/>
                  </a:cubicBezTo>
                  <a:cubicBezTo>
                    <a:pt x="275118" y="478908"/>
                    <a:pt x="273404" y="480194"/>
                    <a:pt x="271561" y="480965"/>
                  </a:cubicBezTo>
                  <a:lnTo>
                    <a:pt x="255616" y="442903"/>
                  </a:lnTo>
                  <a:cubicBezTo>
                    <a:pt x="255857" y="442871"/>
                    <a:pt x="257239" y="442485"/>
                    <a:pt x="259763" y="441746"/>
                  </a:cubicBezTo>
                  <a:cubicBezTo>
                    <a:pt x="262286" y="441007"/>
                    <a:pt x="264504" y="440107"/>
                    <a:pt x="266417" y="439046"/>
                  </a:cubicBezTo>
                  <a:cubicBezTo>
                    <a:pt x="271502" y="435481"/>
                    <a:pt x="276956" y="430388"/>
                    <a:pt x="282780" y="423768"/>
                  </a:cubicBezTo>
                  <a:cubicBezTo>
                    <a:pt x="288604" y="417148"/>
                    <a:pt x="294379" y="409725"/>
                    <a:pt x="300107" y="401498"/>
                  </a:cubicBezTo>
                  <a:cubicBezTo>
                    <a:pt x="296507" y="403181"/>
                    <a:pt x="292778" y="404895"/>
                    <a:pt x="288920" y="406642"/>
                  </a:cubicBezTo>
                  <a:cubicBezTo>
                    <a:pt x="285062" y="408388"/>
                    <a:pt x="281076" y="410103"/>
                    <a:pt x="276961" y="411785"/>
                  </a:cubicBezTo>
                  <a:cubicBezTo>
                    <a:pt x="275922" y="413322"/>
                    <a:pt x="274786" y="414620"/>
                    <a:pt x="273554" y="415677"/>
                  </a:cubicBezTo>
                  <a:cubicBezTo>
                    <a:pt x="272321" y="416735"/>
                    <a:pt x="271057" y="417587"/>
                    <a:pt x="269760" y="418233"/>
                  </a:cubicBezTo>
                  <a:lnTo>
                    <a:pt x="253816" y="379896"/>
                  </a:lnTo>
                  <a:cubicBezTo>
                    <a:pt x="254041" y="379869"/>
                    <a:pt x="255262" y="379537"/>
                    <a:pt x="257480" y="378899"/>
                  </a:cubicBezTo>
                  <a:cubicBezTo>
                    <a:pt x="259698" y="378261"/>
                    <a:pt x="261563" y="377479"/>
                    <a:pt x="263074" y="376552"/>
                  </a:cubicBezTo>
                  <a:cubicBezTo>
                    <a:pt x="267301" y="372501"/>
                    <a:pt x="271762" y="366230"/>
                    <a:pt x="276456" y="357740"/>
                  </a:cubicBezTo>
                  <a:cubicBezTo>
                    <a:pt x="281151" y="349250"/>
                    <a:pt x="285402" y="340218"/>
                    <a:pt x="289210" y="330642"/>
                  </a:cubicBezTo>
                  <a:cubicBezTo>
                    <a:pt x="293019" y="321066"/>
                    <a:pt x="295708" y="312624"/>
                    <a:pt x="297278" y="305315"/>
                  </a:cubicBezTo>
                  <a:lnTo>
                    <a:pt x="340998" y="323060"/>
                  </a:lnTo>
                  <a:cubicBezTo>
                    <a:pt x="340500" y="324383"/>
                    <a:pt x="339567" y="325465"/>
                    <a:pt x="338201" y="326307"/>
                  </a:cubicBezTo>
                  <a:cubicBezTo>
                    <a:pt x="336835" y="327148"/>
                    <a:pt x="334938" y="327523"/>
                    <a:pt x="332511" y="327432"/>
                  </a:cubicBezTo>
                  <a:cubicBezTo>
                    <a:pt x="325524" y="336851"/>
                    <a:pt x="316802" y="346559"/>
                    <a:pt x="306343" y="356557"/>
                  </a:cubicBezTo>
                  <a:cubicBezTo>
                    <a:pt x="295885" y="366555"/>
                    <a:pt x="285491" y="375106"/>
                    <a:pt x="275161" y="382210"/>
                  </a:cubicBezTo>
                  <a:cubicBezTo>
                    <a:pt x="280471" y="382215"/>
                    <a:pt x="286311" y="382205"/>
                    <a:pt x="292681" y="382178"/>
                  </a:cubicBezTo>
                  <a:cubicBezTo>
                    <a:pt x="299052" y="382151"/>
                    <a:pt x="305727" y="382076"/>
                    <a:pt x="312709" y="381953"/>
                  </a:cubicBezTo>
                  <a:cubicBezTo>
                    <a:pt x="316325" y="375996"/>
                    <a:pt x="319508" y="370229"/>
                    <a:pt x="322256" y="364649"/>
                  </a:cubicBezTo>
                  <a:cubicBezTo>
                    <a:pt x="325005" y="359070"/>
                    <a:pt x="327223" y="353928"/>
                    <a:pt x="328911" y="349223"/>
                  </a:cubicBezTo>
                  <a:lnTo>
                    <a:pt x="368516" y="373093"/>
                  </a:lnTo>
                  <a:cubicBezTo>
                    <a:pt x="367862" y="374296"/>
                    <a:pt x="366726" y="375226"/>
                    <a:pt x="365108" y="375884"/>
                  </a:cubicBezTo>
                  <a:cubicBezTo>
                    <a:pt x="363490" y="376542"/>
                    <a:pt x="361454" y="376638"/>
                    <a:pt x="359000" y="376173"/>
                  </a:cubicBezTo>
                  <a:cubicBezTo>
                    <a:pt x="357714" y="377708"/>
                    <a:pt x="356428" y="379258"/>
                    <a:pt x="355142" y="380821"/>
                  </a:cubicBezTo>
                  <a:lnTo>
                    <a:pt x="384203" y="377969"/>
                  </a:lnTo>
                  <a:cubicBezTo>
                    <a:pt x="383062" y="366153"/>
                    <a:pt x="382258" y="354046"/>
                    <a:pt x="381792" y="341649"/>
                  </a:cubicBezTo>
                  <a:cubicBezTo>
                    <a:pt x="381326" y="329252"/>
                    <a:pt x="381101" y="316626"/>
                    <a:pt x="381117" y="303772"/>
                  </a:cubicBezTo>
                  <a:close/>
                  <a:moveTo>
                    <a:pt x="48061" y="303515"/>
                  </a:moveTo>
                  <a:lnTo>
                    <a:pt x="94876" y="310201"/>
                  </a:lnTo>
                  <a:cubicBezTo>
                    <a:pt x="94368" y="312489"/>
                    <a:pt x="93265" y="314214"/>
                    <a:pt x="91569" y="315377"/>
                  </a:cubicBezTo>
                  <a:cubicBezTo>
                    <a:pt x="89872" y="316539"/>
                    <a:pt x="87549" y="317300"/>
                    <a:pt x="84600" y="317659"/>
                  </a:cubicBezTo>
                  <a:cubicBezTo>
                    <a:pt x="81105" y="321281"/>
                    <a:pt x="76915" y="325417"/>
                    <a:pt x="72032" y="330068"/>
                  </a:cubicBezTo>
                  <a:cubicBezTo>
                    <a:pt x="67149" y="334718"/>
                    <a:pt x="62505" y="338983"/>
                    <a:pt x="58101" y="342862"/>
                  </a:cubicBezTo>
                  <a:lnTo>
                    <a:pt x="72520" y="342862"/>
                  </a:lnTo>
                  <a:lnTo>
                    <a:pt x="85885" y="327432"/>
                  </a:lnTo>
                  <a:lnTo>
                    <a:pt x="114411" y="349549"/>
                  </a:lnTo>
                  <a:cubicBezTo>
                    <a:pt x="113634" y="350481"/>
                    <a:pt x="112487" y="351381"/>
                    <a:pt x="110971" y="352249"/>
                  </a:cubicBezTo>
                  <a:cubicBezTo>
                    <a:pt x="109455" y="353117"/>
                    <a:pt x="107601" y="353760"/>
                    <a:pt x="105409" y="354178"/>
                  </a:cubicBezTo>
                  <a:lnTo>
                    <a:pt x="105409" y="506426"/>
                  </a:lnTo>
                  <a:cubicBezTo>
                    <a:pt x="105552" y="513363"/>
                    <a:pt x="104810" y="519262"/>
                    <a:pt x="103183" y="524123"/>
                  </a:cubicBezTo>
                  <a:cubicBezTo>
                    <a:pt x="101556" y="528984"/>
                    <a:pt x="98187" y="532845"/>
                    <a:pt x="93076" y="535705"/>
                  </a:cubicBezTo>
                  <a:cubicBezTo>
                    <a:pt x="87966" y="538566"/>
                    <a:pt x="80258" y="540465"/>
                    <a:pt x="69951" y="541401"/>
                  </a:cubicBezTo>
                  <a:cubicBezTo>
                    <a:pt x="69839" y="536612"/>
                    <a:pt x="69485" y="532368"/>
                    <a:pt x="68891" y="528671"/>
                  </a:cubicBezTo>
                  <a:cubicBezTo>
                    <a:pt x="68296" y="524974"/>
                    <a:pt x="67364" y="522017"/>
                    <a:pt x="66094" y="519799"/>
                  </a:cubicBezTo>
                  <a:cubicBezTo>
                    <a:pt x="64765" y="517489"/>
                    <a:pt x="62922" y="515550"/>
                    <a:pt x="60565" y="513980"/>
                  </a:cubicBezTo>
                  <a:cubicBezTo>
                    <a:pt x="58207" y="512410"/>
                    <a:pt x="54821" y="511178"/>
                    <a:pt x="50406" y="510283"/>
                  </a:cubicBezTo>
                  <a:lnTo>
                    <a:pt x="50406" y="506683"/>
                  </a:lnTo>
                  <a:cubicBezTo>
                    <a:pt x="50582" y="506695"/>
                    <a:pt x="52030" y="506784"/>
                    <a:pt x="54750" y="506949"/>
                  </a:cubicBezTo>
                  <a:cubicBezTo>
                    <a:pt x="57469" y="507115"/>
                    <a:pt x="60403" y="507280"/>
                    <a:pt x="63551" y="507445"/>
                  </a:cubicBezTo>
                  <a:cubicBezTo>
                    <a:pt x="66699" y="507610"/>
                    <a:pt x="69004" y="507699"/>
                    <a:pt x="70466" y="507711"/>
                  </a:cubicBezTo>
                  <a:cubicBezTo>
                    <a:pt x="72223" y="507711"/>
                    <a:pt x="73402" y="507326"/>
                    <a:pt x="74002" y="506554"/>
                  </a:cubicBezTo>
                  <a:cubicBezTo>
                    <a:pt x="74602" y="505783"/>
                    <a:pt x="74881" y="504625"/>
                    <a:pt x="74838" y="503082"/>
                  </a:cubicBezTo>
                  <a:lnTo>
                    <a:pt x="74822" y="476079"/>
                  </a:lnTo>
                  <a:cubicBezTo>
                    <a:pt x="73252" y="483382"/>
                    <a:pt x="69898" y="488064"/>
                    <a:pt x="64760" y="490127"/>
                  </a:cubicBezTo>
                  <a:cubicBezTo>
                    <a:pt x="59622" y="492190"/>
                    <a:pt x="55175" y="490250"/>
                    <a:pt x="51419" y="484309"/>
                  </a:cubicBezTo>
                  <a:cubicBezTo>
                    <a:pt x="52276" y="479085"/>
                    <a:pt x="52619" y="472687"/>
                    <a:pt x="52446" y="465117"/>
                  </a:cubicBezTo>
                  <a:cubicBezTo>
                    <a:pt x="52272" y="457546"/>
                    <a:pt x="51068" y="450056"/>
                    <a:pt x="48831" y="442646"/>
                  </a:cubicBezTo>
                  <a:cubicBezTo>
                    <a:pt x="48744" y="455245"/>
                    <a:pt x="47548" y="467824"/>
                    <a:pt x="45244" y="480384"/>
                  </a:cubicBezTo>
                  <a:cubicBezTo>
                    <a:pt x="42939" y="492945"/>
                    <a:pt x="38507" y="504990"/>
                    <a:pt x="31947" y="516522"/>
                  </a:cubicBezTo>
                  <a:cubicBezTo>
                    <a:pt x="25387" y="528054"/>
                    <a:pt x="15681" y="538576"/>
                    <a:pt x="2829" y="548088"/>
                  </a:cubicBezTo>
                  <a:lnTo>
                    <a:pt x="0" y="546031"/>
                  </a:lnTo>
                  <a:cubicBezTo>
                    <a:pt x="9387" y="529234"/>
                    <a:pt x="15173" y="510621"/>
                    <a:pt x="17359" y="490191"/>
                  </a:cubicBezTo>
                  <a:cubicBezTo>
                    <a:pt x="19545" y="469762"/>
                    <a:pt x="20445" y="448770"/>
                    <a:pt x="20060" y="427216"/>
                  </a:cubicBezTo>
                  <a:lnTo>
                    <a:pt x="20060" y="425930"/>
                  </a:lnTo>
                  <a:lnTo>
                    <a:pt x="8487" y="425930"/>
                  </a:lnTo>
                  <a:lnTo>
                    <a:pt x="4372" y="418729"/>
                  </a:lnTo>
                  <a:lnTo>
                    <a:pt x="20060" y="418729"/>
                  </a:lnTo>
                  <a:lnTo>
                    <a:pt x="20060" y="330775"/>
                  </a:lnTo>
                  <a:lnTo>
                    <a:pt x="46519" y="340291"/>
                  </a:lnTo>
                  <a:cubicBezTo>
                    <a:pt x="46905" y="334708"/>
                    <a:pt x="47226" y="328578"/>
                    <a:pt x="47483" y="321903"/>
                  </a:cubicBezTo>
                  <a:cubicBezTo>
                    <a:pt x="47740" y="315227"/>
                    <a:pt x="47932" y="309097"/>
                    <a:pt x="48061" y="303515"/>
                  </a:cubicBezTo>
                  <a:close/>
                  <a:moveTo>
                    <a:pt x="164045" y="34205"/>
                  </a:moveTo>
                  <a:lnTo>
                    <a:pt x="164045" y="36262"/>
                  </a:lnTo>
                  <a:lnTo>
                    <a:pt x="164045" y="121901"/>
                  </a:lnTo>
                  <a:cubicBezTo>
                    <a:pt x="164013" y="123434"/>
                    <a:pt x="164271" y="124548"/>
                    <a:pt x="164818" y="125245"/>
                  </a:cubicBezTo>
                  <a:cubicBezTo>
                    <a:pt x="165365" y="125941"/>
                    <a:pt x="166395" y="126284"/>
                    <a:pt x="167908" y="126273"/>
                  </a:cubicBezTo>
                  <a:lnTo>
                    <a:pt x="173572" y="126273"/>
                  </a:lnTo>
                  <a:cubicBezTo>
                    <a:pt x="174372" y="126279"/>
                    <a:pt x="175284" y="126268"/>
                    <a:pt x="176308" y="126241"/>
                  </a:cubicBezTo>
                  <a:cubicBezTo>
                    <a:pt x="177333" y="126214"/>
                    <a:pt x="178309" y="126139"/>
                    <a:pt x="179237" y="126016"/>
                  </a:cubicBezTo>
                  <a:cubicBezTo>
                    <a:pt x="179967" y="126021"/>
                    <a:pt x="180954" y="126011"/>
                    <a:pt x="182198" y="125984"/>
                  </a:cubicBezTo>
                  <a:cubicBezTo>
                    <a:pt x="183443" y="125957"/>
                    <a:pt x="184430" y="125882"/>
                    <a:pt x="185159" y="125759"/>
                  </a:cubicBezTo>
                  <a:cubicBezTo>
                    <a:pt x="186071" y="125636"/>
                    <a:pt x="187015" y="125496"/>
                    <a:pt x="187991" y="125341"/>
                  </a:cubicBezTo>
                  <a:cubicBezTo>
                    <a:pt x="188968" y="125186"/>
                    <a:pt x="189912" y="124982"/>
                    <a:pt x="190824" y="124730"/>
                  </a:cubicBezTo>
                  <a:lnTo>
                    <a:pt x="190824" y="34205"/>
                  </a:lnTo>
                  <a:close/>
                  <a:moveTo>
                    <a:pt x="51660" y="34205"/>
                  </a:moveTo>
                  <a:lnTo>
                    <a:pt x="51660" y="196739"/>
                  </a:lnTo>
                  <a:lnTo>
                    <a:pt x="190824" y="196739"/>
                  </a:lnTo>
                  <a:lnTo>
                    <a:pt x="190824" y="155591"/>
                  </a:lnTo>
                  <a:cubicBezTo>
                    <a:pt x="188120" y="156352"/>
                    <a:pt x="184966" y="156888"/>
                    <a:pt x="181361" y="157199"/>
                  </a:cubicBezTo>
                  <a:cubicBezTo>
                    <a:pt x="177756" y="157509"/>
                    <a:pt x="173701" y="157659"/>
                    <a:pt x="169195" y="157649"/>
                  </a:cubicBezTo>
                  <a:lnTo>
                    <a:pt x="156852" y="157649"/>
                  </a:lnTo>
                  <a:cubicBezTo>
                    <a:pt x="146393" y="157793"/>
                    <a:pt x="139628" y="155897"/>
                    <a:pt x="136556" y="151959"/>
                  </a:cubicBezTo>
                  <a:cubicBezTo>
                    <a:pt x="133483" y="148021"/>
                    <a:pt x="132113" y="141173"/>
                    <a:pt x="132445" y="131417"/>
                  </a:cubicBezTo>
                  <a:lnTo>
                    <a:pt x="132445" y="34205"/>
                  </a:lnTo>
                  <a:lnTo>
                    <a:pt x="112610" y="34205"/>
                  </a:lnTo>
                  <a:cubicBezTo>
                    <a:pt x="112555" y="55704"/>
                    <a:pt x="111352" y="75256"/>
                    <a:pt x="109002" y="92860"/>
                  </a:cubicBezTo>
                  <a:cubicBezTo>
                    <a:pt x="106652" y="110463"/>
                    <a:pt x="101429" y="126224"/>
                    <a:pt x="93335" y="140142"/>
                  </a:cubicBezTo>
                  <a:cubicBezTo>
                    <a:pt x="85241" y="154059"/>
                    <a:pt x="72551" y="166239"/>
                    <a:pt x="55265" y="176680"/>
                  </a:cubicBezTo>
                  <a:lnTo>
                    <a:pt x="52432" y="173336"/>
                  </a:lnTo>
                  <a:cubicBezTo>
                    <a:pt x="61427" y="161360"/>
                    <a:pt x="67753" y="148308"/>
                    <a:pt x="71408" y="134179"/>
                  </a:cubicBezTo>
                  <a:cubicBezTo>
                    <a:pt x="75064" y="120050"/>
                    <a:pt x="77175" y="104693"/>
                    <a:pt x="77741" y="88107"/>
                  </a:cubicBezTo>
                  <a:cubicBezTo>
                    <a:pt x="78308" y="71520"/>
                    <a:pt x="78454" y="53553"/>
                    <a:pt x="78181" y="34205"/>
                  </a:cubicBezTo>
                  <a:close/>
                  <a:moveTo>
                    <a:pt x="204956" y="8230"/>
                  </a:moveTo>
                  <a:lnTo>
                    <a:pt x="237597" y="34462"/>
                  </a:lnTo>
                  <a:cubicBezTo>
                    <a:pt x="236719" y="35523"/>
                    <a:pt x="235454" y="36551"/>
                    <a:pt x="233804" y="37548"/>
                  </a:cubicBezTo>
                  <a:cubicBezTo>
                    <a:pt x="232154" y="38544"/>
                    <a:pt x="229989" y="39316"/>
                    <a:pt x="227310" y="39863"/>
                  </a:cubicBezTo>
                  <a:lnTo>
                    <a:pt x="227310" y="226057"/>
                  </a:lnTo>
                  <a:cubicBezTo>
                    <a:pt x="226759" y="227632"/>
                    <a:pt x="223301" y="229754"/>
                    <a:pt x="216936" y="232422"/>
                  </a:cubicBezTo>
                  <a:cubicBezTo>
                    <a:pt x="210571" y="235090"/>
                    <a:pt x="203837" y="236569"/>
                    <a:pt x="196733" y="236859"/>
                  </a:cubicBezTo>
                  <a:lnTo>
                    <a:pt x="190824" y="236859"/>
                  </a:lnTo>
                  <a:lnTo>
                    <a:pt x="190824" y="203940"/>
                  </a:lnTo>
                  <a:lnTo>
                    <a:pt x="51660" y="203940"/>
                  </a:lnTo>
                  <a:lnTo>
                    <a:pt x="51660" y="228372"/>
                  </a:lnTo>
                  <a:cubicBezTo>
                    <a:pt x="51371" y="230831"/>
                    <a:pt x="48287" y="233564"/>
                    <a:pt x="42410" y="236569"/>
                  </a:cubicBezTo>
                  <a:cubicBezTo>
                    <a:pt x="36532" y="239575"/>
                    <a:pt x="29595" y="241214"/>
                    <a:pt x="21597" y="241488"/>
                  </a:cubicBezTo>
                  <a:lnTo>
                    <a:pt x="15688" y="241488"/>
                  </a:lnTo>
                  <a:lnTo>
                    <a:pt x="15688" y="11573"/>
                  </a:lnTo>
                  <a:lnTo>
                    <a:pt x="54492" y="27004"/>
                  </a:lnTo>
                  <a:lnTo>
                    <a:pt x="188249" y="27004"/>
                  </a:lnTo>
                  <a:close/>
                  <a:moveTo>
                    <a:pt x="352314" y="0"/>
                  </a:moveTo>
                  <a:lnTo>
                    <a:pt x="403491" y="4630"/>
                  </a:lnTo>
                  <a:cubicBezTo>
                    <a:pt x="403143" y="6676"/>
                    <a:pt x="402232" y="8305"/>
                    <a:pt x="400759" y="9516"/>
                  </a:cubicBezTo>
                  <a:cubicBezTo>
                    <a:pt x="399285" y="10727"/>
                    <a:pt x="397025" y="11584"/>
                    <a:pt x="393976" y="12088"/>
                  </a:cubicBezTo>
                  <a:cubicBezTo>
                    <a:pt x="393756" y="23409"/>
                    <a:pt x="393488" y="34521"/>
                    <a:pt x="393172" y="45424"/>
                  </a:cubicBezTo>
                  <a:cubicBezTo>
                    <a:pt x="392856" y="56327"/>
                    <a:pt x="392267" y="66989"/>
                    <a:pt x="391404" y="77410"/>
                  </a:cubicBezTo>
                  <a:lnTo>
                    <a:pt x="441039" y="77410"/>
                  </a:lnTo>
                  <a:lnTo>
                    <a:pt x="462384" y="50407"/>
                  </a:lnTo>
                  <a:cubicBezTo>
                    <a:pt x="462591" y="50554"/>
                    <a:pt x="464836" y="52259"/>
                    <a:pt x="469119" y="55522"/>
                  </a:cubicBezTo>
                  <a:cubicBezTo>
                    <a:pt x="473402" y="58784"/>
                    <a:pt x="478485" y="62718"/>
                    <a:pt x="484368" y="67323"/>
                  </a:cubicBezTo>
                  <a:cubicBezTo>
                    <a:pt x="490251" y="71928"/>
                    <a:pt x="495697" y="76319"/>
                    <a:pt x="500703" y="80496"/>
                  </a:cubicBezTo>
                  <a:cubicBezTo>
                    <a:pt x="500286" y="81905"/>
                    <a:pt x="499385" y="82945"/>
                    <a:pt x="498003" y="83614"/>
                  </a:cubicBezTo>
                  <a:cubicBezTo>
                    <a:pt x="496621" y="84284"/>
                    <a:pt x="494949" y="84616"/>
                    <a:pt x="492988" y="84611"/>
                  </a:cubicBezTo>
                  <a:lnTo>
                    <a:pt x="392690" y="84611"/>
                  </a:lnTo>
                  <a:cubicBezTo>
                    <a:pt x="396741" y="108501"/>
                    <a:pt x="407413" y="130801"/>
                    <a:pt x="424708" y="151509"/>
                  </a:cubicBezTo>
                  <a:cubicBezTo>
                    <a:pt x="442003" y="172217"/>
                    <a:pt x="467849" y="189179"/>
                    <a:pt x="502247" y="202397"/>
                  </a:cubicBezTo>
                  <a:lnTo>
                    <a:pt x="501989" y="205483"/>
                  </a:lnTo>
                  <a:cubicBezTo>
                    <a:pt x="492474" y="207396"/>
                    <a:pt x="484951" y="211479"/>
                    <a:pt x="479422" y="217731"/>
                  </a:cubicBezTo>
                  <a:cubicBezTo>
                    <a:pt x="473893" y="223984"/>
                    <a:pt x="470357" y="232503"/>
                    <a:pt x="468814" y="243288"/>
                  </a:cubicBezTo>
                  <a:cubicBezTo>
                    <a:pt x="450958" y="231469"/>
                    <a:pt x="436607" y="217245"/>
                    <a:pt x="425761" y="200616"/>
                  </a:cubicBezTo>
                  <a:cubicBezTo>
                    <a:pt x="414915" y="183987"/>
                    <a:pt x="406698" y="166429"/>
                    <a:pt x="401110" y="147943"/>
                  </a:cubicBezTo>
                  <a:cubicBezTo>
                    <a:pt x="395522" y="129456"/>
                    <a:pt x="391687" y="111517"/>
                    <a:pt x="389604" y="94126"/>
                  </a:cubicBezTo>
                  <a:cubicBezTo>
                    <a:pt x="387178" y="114827"/>
                    <a:pt x="381771" y="134290"/>
                    <a:pt x="373383" y="152515"/>
                  </a:cubicBezTo>
                  <a:cubicBezTo>
                    <a:pt x="364994" y="170739"/>
                    <a:pt x="351720" y="187478"/>
                    <a:pt x="333559" y="202730"/>
                  </a:cubicBezTo>
                  <a:cubicBezTo>
                    <a:pt x="315398" y="217983"/>
                    <a:pt x="290445" y="231502"/>
                    <a:pt x="258702" y="243288"/>
                  </a:cubicBezTo>
                  <a:lnTo>
                    <a:pt x="256644" y="239945"/>
                  </a:lnTo>
                  <a:cubicBezTo>
                    <a:pt x="279730" y="224954"/>
                    <a:pt x="297824" y="209244"/>
                    <a:pt x="310927" y="192815"/>
                  </a:cubicBezTo>
                  <a:cubicBezTo>
                    <a:pt x="324031" y="176386"/>
                    <a:pt x="333533" y="159171"/>
                    <a:pt x="339436" y="141170"/>
                  </a:cubicBezTo>
                  <a:cubicBezTo>
                    <a:pt x="345338" y="123170"/>
                    <a:pt x="349031" y="104317"/>
                    <a:pt x="350513" y="84611"/>
                  </a:cubicBezTo>
                  <a:lnTo>
                    <a:pt x="261016" y="84611"/>
                  </a:lnTo>
                  <a:lnTo>
                    <a:pt x="258959" y="77410"/>
                  </a:lnTo>
                  <a:lnTo>
                    <a:pt x="351028" y="77410"/>
                  </a:lnTo>
                  <a:cubicBezTo>
                    <a:pt x="351756" y="65200"/>
                    <a:pt x="352164" y="52652"/>
                    <a:pt x="352249" y="39766"/>
                  </a:cubicBezTo>
                  <a:cubicBezTo>
                    <a:pt x="352335" y="26881"/>
                    <a:pt x="352356" y="13625"/>
                    <a:pt x="3523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glow>
                <a:srgbClr val="000000"/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</p:spPr>
          <p:txBody>
            <a:bodyPr lIns="121920" tIns="60960" rIns="121920" bIns="60960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665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4096828" y="1034322"/>
            <a:ext cx="693738" cy="693738"/>
            <a:chOff x="1816100" y="317500"/>
            <a:chExt cx="520700" cy="520700"/>
          </a:xfrm>
        </p:grpSpPr>
        <p:sp>
          <p:nvSpPr>
            <p:cNvPr id="21" name="矩形 20"/>
            <p:cNvSpPr/>
            <p:nvPr>
              <p:custDataLst>
                <p:tags r:id="rId13"/>
              </p:custDataLst>
            </p:nvPr>
          </p:nvSpPr>
          <p:spPr>
            <a:xfrm>
              <a:off x="1816100" y="317500"/>
              <a:ext cx="520700" cy="520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7146" name="文本框 26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1816100" y="317500"/>
              <a:ext cx="520700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东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4096828" y="5717447"/>
            <a:ext cx="693738" cy="693738"/>
            <a:chOff x="1816100" y="317500"/>
            <a:chExt cx="520700" cy="520700"/>
          </a:xfrm>
        </p:grpSpPr>
        <p:sp>
          <p:nvSpPr>
            <p:cNvPr id="24" name="矩形 23"/>
            <p:cNvSpPr/>
            <p:nvPr>
              <p:custDataLst>
                <p:tags r:id="rId15"/>
              </p:custDataLst>
            </p:nvPr>
          </p:nvSpPr>
          <p:spPr>
            <a:xfrm>
              <a:off x="1816100" y="317500"/>
              <a:ext cx="520700" cy="520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7144" name="文本框 30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1816100" y="317500"/>
              <a:ext cx="520700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西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26" name="直接连接符 25"/>
          <p:cNvCxnSpPr/>
          <p:nvPr>
            <p:custDataLst>
              <p:tags r:id="rId17"/>
            </p:custDataLst>
          </p:nvPr>
        </p:nvCxnSpPr>
        <p:spPr>
          <a:xfrm flipH="1">
            <a:off x="4444491" y="4390297"/>
            <a:ext cx="0" cy="1262063"/>
          </a:xfrm>
          <a:prstGeom prst="line">
            <a:avLst/>
          </a:prstGeom>
          <a:ln w="25400">
            <a:solidFill>
              <a:srgbClr val="3E7486"/>
            </a:solidFill>
            <a:prstDash val="solid"/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915853" y="4336322"/>
            <a:ext cx="525463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E748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西班牙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3E748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4441316" y="4520472"/>
            <a:ext cx="5254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E748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赞助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3E748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9" name="直接连接符 28"/>
          <p:cNvCxnSpPr/>
          <p:nvPr>
            <p:custDataLst>
              <p:tags r:id="rId20"/>
            </p:custDataLst>
          </p:nvPr>
        </p:nvCxnSpPr>
        <p:spPr>
          <a:xfrm flipH="1" flipV="1">
            <a:off x="4444491" y="1762985"/>
            <a:ext cx="0" cy="1262062"/>
          </a:xfrm>
          <a:prstGeom prst="line">
            <a:avLst/>
          </a:prstGeom>
          <a:ln w="25400">
            <a:solidFill>
              <a:srgbClr val="3E7486"/>
            </a:solidFill>
            <a:prstDash val="solid"/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3915853" y="1762985"/>
            <a:ext cx="525463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E748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葡萄牙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3E748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4441316" y="1947135"/>
            <a:ext cx="5254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E748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赞助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3E748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23"/>
            </p:custDataLst>
          </p:nvPr>
        </p:nvCxnSpPr>
        <p:spPr>
          <a:xfrm flipH="1">
            <a:off x="7551228" y="2140810"/>
            <a:ext cx="319088" cy="0"/>
          </a:xfrm>
          <a:prstGeom prst="line">
            <a:avLst/>
          </a:prstGeom>
          <a:ln w="25400">
            <a:solidFill>
              <a:srgbClr val="3E7486"/>
            </a:solidFill>
            <a:prstDash val="solid"/>
            <a:head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>
            <p:custDataLst>
              <p:tags r:id="rId24"/>
            </p:custDataLst>
          </p:nvPr>
        </p:nvCxnSpPr>
        <p:spPr>
          <a:xfrm flipH="1">
            <a:off x="7557578" y="2964722"/>
            <a:ext cx="312738" cy="0"/>
          </a:xfrm>
          <a:prstGeom prst="line">
            <a:avLst/>
          </a:prstGeom>
          <a:ln w="25400">
            <a:solidFill>
              <a:srgbClr val="3E7486"/>
            </a:solidFill>
            <a:prstDash val="solid"/>
            <a:head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>
            <p:custDataLst>
              <p:tags r:id="rId25"/>
            </p:custDataLst>
          </p:nvPr>
        </p:nvCxnSpPr>
        <p:spPr>
          <a:xfrm flipH="1">
            <a:off x="7581391" y="4588735"/>
            <a:ext cx="612775" cy="0"/>
          </a:xfrm>
          <a:prstGeom prst="line">
            <a:avLst/>
          </a:prstGeom>
          <a:ln w="25400">
            <a:solidFill>
              <a:srgbClr val="3E7486"/>
            </a:solidFill>
            <a:prstDash val="solid"/>
            <a:head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>
            <p:custDataLst>
              <p:tags r:id="rId26"/>
            </p:custDataLst>
          </p:nvPr>
        </p:nvCxnSpPr>
        <p:spPr>
          <a:xfrm flipH="1">
            <a:off x="7581391" y="5436460"/>
            <a:ext cx="612775" cy="0"/>
          </a:xfrm>
          <a:prstGeom prst="line">
            <a:avLst/>
          </a:prstGeom>
          <a:ln w="25400">
            <a:solidFill>
              <a:srgbClr val="3E7486"/>
            </a:solidFill>
            <a:prstDash val="solid"/>
            <a:head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 bwMode="auto">
          <a:xfrm>
            <a:off x="7857616" y="4279172"/>
            <a:ext cx="4195762" cy="582613"/>
            <a:chOff x="1816099" y="317499"/>
            <a:chExt cx="3146750" cy="437016"/>
          </a:xfrm>
        </p:grpSpPr>
        <p:sp>
          <p:nvSpPr>
            <p:cNvPr id="37" name="矩形 36"/>
            <p:cNvSpPr/>
            <p:nvPr>
              <p:custDataLst>
                <p:tags r:id="rId27"/>
              </p:custDataLst>
            </p:nvPr>
          </p:nvSpPr>
          <p:spPr>
            <a:xfrm>
              <a:off x="1816099" y="317499"/>
              <a:ext cx="2515733" cy="4370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文本框 37"/>
            <p:cNvSpPr txBox="1"/>
            <p:nvPr>
              <p:custDataLst>
                <p:tags r:id="rId28"/>
              </p:custDataLst>
            </p:nvPr>
          </p:nvSpPr>
          <p:spPr>
            <a:xfrm>
              <a:off x="1816099" y="317499"/>
              <a:ext cx="3146750" cy="3774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65" b="1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ea"/>
                </a:rPr>
                <a:t>哥伦布“发现”美洲</a:t>
              </a:r>
              <a:endParaRPr kumimoji="0" lang="zh-CN" altLang="en-US" sz="2665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 bwMode="auto">
          <a:xfrm>
            <a:off x="7857616" y="5155472"/>
            <a:ext cx="4208462" cy="561975"/>
            <a:chOff x="1816099" y="417046"/>
            <a:chExt cx="3156555" cy="421153"/>
          </a:xfrm>
        </p:grpSpPr>
        <p:sp>
          <p:nvSpPr>
            <p:cNvPr id="40" name="矩形 39"/>
            <p:cNvSpPr/>
            <p:nvPr>
              <p:custDataLst>
                <p:tags r:id="rId29"/>
              </p:custDataLst>
            </p:nvPr>
          </p:nvSpPr>
          <p:spPr>
            <a:xfrm>
              <a:off x="1816099" y="417046"/>
              <a:ext cx="2515956" cy="4211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文本框 40"/>
            <p:cNvSpPr txBox="1"/>
            <p:nvPr>
              <p:custDataLst>
                <p:tags r:id="rId30"/>
              </p:custDataLst>
            </p:nvPr>
          </p:nvSpPr>
          <p:spPr>
            <a:xfrm>
              <a:off x="1825625" y="418236"/>
              <a:ext cx="3147029" cy="37713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65" b="1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麦哲伦船队环球航行</a:t>
              </a:r>
              <a:endParaRPr kumimoji="0" lang="zh-CN" altLang="en-US" sz="2665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7847187" y="1829427"/>
            <a:ext cx="2987675" cy="582612"/>
            <a:chOff x="1816099" y="317499"/>
            <a:chExt cx="2240915" cy="437016"/>
          </a:xfrm>
        </p:grpSpPr>
        <p:sp>
          <p:nvSpPr>
            <p:cNvPr id="43" name="矩形 42"/>
            <p:cNvSpPr/>
            <p:nvPr>
              <p:custDataLst>
                <p:tags r:id="rId31"/>
              </p:custDataLst>
            </p:nvPr>
          </p:nvSpPr>
          <p:spPr>
            <a:xfrm>
              <a:off x="1816099" y="317499"/>
              <a:ext cx="2240915" cy="4370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" name="文本框 43"/>
            <p:cNvSpPr txBox="1"/>
            <p:nvPr>
              <p:custDataLst>
                <p:tags r:id="rId32"/>
              </p:custDataLst>
            </p:nvPr>
          </p:nvSpPr>
          <p:spPr>
            <a:xfrm>
              <a:off x="1816099" y="317499"/>
              <a:ext cx="2240915" cy="3774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65" b="1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迪亚士到达好望角</a:t>
              </a:r>
              <a:endParaRPr kumimoji="0" lang="zh-CN" altLang="en-US" sz="2665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5" name="组合 44"/>
          <p:cNvGrpSpPr/>
          <p:nvPr/>
        </p:nvGrpSpPr>
        <p:grpSpPr bwMode="auto">
          <a:xfrm>
            <a:off x="7857616" y="2651985"/>
            <a:ext cx="4195762" cy="582612"/>
            <a:chOff x="1816099" y="317500"/>
            <a:chExt cx="3146750" cy="437015"/>
          </a:xfrm>
        </p:grpSpPr>
        <p:sp>
          <p:nvSpPr>
            <p:cNvPr id="46" name="矩形 45"/>
            <p:cNvSpPr/>
            <p:nvPr>
              <p:custDataLst>
                <p:tags r:id="rId33"/>
              </p:custDataLst>
            </p:nvPr>
          </p:nvSpPr>
          <p:spPr>
            <a:xfrm>
              <a:off x="1816099" y="317500"/>
              <a:ext cx="2981257" cy="4370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7" name="文本框 46"/>
            <p:cNvSpPr txBox="1"/>
            <p:nvPr>
              <p:custDataLst>
                <p:tags r:id="rId34"/>
              </p:custDataLst>
            </p:nvPr>
          </p:nvSpPr>
          <p:spPr>
            <a:xfrm>
              <a:off x="1816099" y="318690"/>
              <a:ext cx="3146750" cy="3762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65" b="1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ea"/>
                </a:rPr>
                <a:t>达</a:t>
              </a:r>
              <a:r>
                <a:rPr kumimoji="0" lang="en-US" altLang="zh-CN" sz="2665" b="1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ea"/>
                </a:rPr>
                <a:t>·</a:t>
              </a:r>
              <a:r>
                <a:rPr kumimoji="0" lang="zh-CN" altLang="en-US" sz="2665" b="1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ea"/>
                </a:rPr>
                <a:t>伽马到达印度西海岸</a:t>
              </a:r>
              <a:endParaRPr kumimoji="0" lang="zh-CN" altLang="en-US" sz="2665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endParaRPr>
            </a:p>
          </p:txBody>
        </p:sp>
      </p:grpSp>
      <p:cxnSp>
        <p:nvCxnSpPr>
          <p:cNvPr id="48" name="直接连接符 47"/>
          <p:cNvCxnSpPr/>
          <p:nvPr>
            <p:custDataLst>
              <p:tags r:id="rId35"/>
            </p:custDataLst>
          </p:nvPr>
        </p:nvCxnSpPr>
        <p:spPr>
          <a:xfrm flipH="1" flipV="1">
            <a:off x="7551228" y="2126522"/>
            <a:ext cx="0" cy="838200"/>
          </a:xfrm>
          <a:prstGeom prst="line">
            <a:avLst/>
          </a:prstGeom>
          <a:ln w="25400">
            <a:solidFill>
              <a:srgbClr val="3E7486"/>
            </a:solidFill>
            <a:prstDash val="solid"/>
            <a:head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>
            <p:custDataLst>
              <p:tags r:id="rId36"/>
            </p:custDataLst>
          </p:nvPr>
        </p:nvCxnSpPr>
        <p:spPr>
          <a:xfrm flipH="1" flipV="1">
            <a:off x="7581391" y="4588735"/>
            <a:ext cx="0" cy="838200"/>
          </a:xfrm>
          <a:prstGeom prst="line">
            <a:avLst/>
          </a:prstGeom>
          <a:ln w="25400">
            <a:solidFill>
              <a:srgbClr val="3E7486"/>
            </a:solidFill>
            <a:prstDash val="solid"/>
            <a:head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>
            <p:custDataLst>
              <p:tags r:id="rId37"/>
            </p:custDataLst>
          </p:nvPr>
        </p:nvCxnSpPr>
        <p:spPr>
          <a:xfrm flipH="1" flipV="1">
            <a:off x="7209916" y="2520222"/>
            <a:ext cx="0" cy="2519363"/>
          </a:xfrm>
          <a:prstGeom prst="line">
            <a:avLst/>
          </a:prstGeom>
          <a:ln w="25400">
            <a:solidFill>
              <a:srgbClr val="3E7486"/>
            </a:solidFill>
            <a:prstDash val="solid"/>
            <a:head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>
            <p:custDataLst>
              <p:tags r:id="rId38"/>
            </p:custDataLst>
          </p:nvPr>
        </p:nvCxnSpPr>
        <p:spPr>
          <a:xfrm flipH="1">
            <a:off x="7194041" y="2520222"/>
            <a:ext cx="357187" cy="0"/>
          </a:xfrm>
          <a:prstGeom prst="line">
            <a:avLst/>
          </a:prstGeom>
          <a:ln w="25400">
            <a:solidFill>
              <a:srgbClr val="3E7486"/>
            </a:solidFill>
            <a:prstDash val="solid"/>
            <a:head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>
            <p:custDataLst>
              <p:tags r:id="rId39"/>
            </p:custDataLst>
          </p:nvPr>
        </p:nvCxnSpPr>
        <p:spPr>
          <a:xfrm flipH="1">
            <a:off x="7194041" y="5039585"/>
            <a:ext cx="357187" cy="0"/>
          </a:xfrm>
          <a:prstGeom prst="line">
            <a:avLst/>
          </a:prstGeom>
          <a:ln w="25400">
            <a:solidFill>
              <a:srgbClr val="3E7486"/>
            </a:solidFill>
            <a:prstDash val="solid"/>
            <a:head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2351585" y="2627220"/>
            <a:ext cx="7446433" cy="2495947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noAutofit/>
          </a:bodyPr>
          <a:lstStyle/>
          <a:p>
            <a:pPr indent="-812800" algn="just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基础型作业：完成课后活动，并标明所考查知识点。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-812800" algn="just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发展型作业：完成课时练习。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9449" y="1350204"/>
            <a:ext cx="11232859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2800" b="1" kern="100" spc="3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kern="100" spc="3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通过解读史料，了解探寻新航路的原因知道哥伦布发现美洲，麦哲伦船队全球航行等基本史实；初步理解新航路开辟的世界意义，培养学生历史解释和史料实证的能力。</a:t>
            </a:r>
            <a:endParaRPr lang="zh-CN" altLang="zh-CN" sz="2800" b="1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kern="100" spc="3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kern="100" spc="3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通过课本中新航路开辟的示意图，了解新航路开辟的过程，掌握主要航海家的航线。落实时空观念。</a:t>
            </a:r>
            <a:endParaRPr lang="zh-CN" altLang="zh-CN" sz="2800" b="1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kern="100" spc="3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kern="100" spc="3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感受和学习欧洲探险家们勇于进取的开拓精神，培养学生家国情怀。</a:t>
            </a:r>
            <a:endParaRPr lang="zh-CN" altLang="zh-CN" sz="2800" b="1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2521505" y="3961809"/>
            <a:ext cx="2717800" cy="2490787"/>
            <a:chOff x="0" y="0"/>
            <a:chExt cx="4309" cy="3969"/>
          </a:xfrm>
        </p:grpSpPr>
        <p:sp>
          <p:nvSpPr>
            <p:cNvPr id="3" name="Oval 3"/>
            <p:cNvSpPr>
              <a:spLocks noChangeArrowheads="1"/>
            </p:cNvSpPr>
            <p:nvPr/>
          </p:nvSpPr>
          <p:spPr bwMode="auto">
            <a:xfrm>
              <a:off x="0" y="0"/>
              <a:ext cx="4309" cy="396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>
              <a:solidFill>
                <a:schemeClr val="tx1"/>
              </a:solidFill>
              <a:round/>
            </a:ln>
            <a:effectLst/>
          </p:spPr>
          <p:txBody>
            <a:bodyPr anchor="ctr"/>
            <a:lstStyle/>
            <a:p>
              <a:pPr eaLnBrk="1" fontAlgn="auto" hangingPunct="1">
                <a:defRPr/>
              </a:pPr>
              <a:endParaRPr lang="zh-CN" altLang="en-US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367" y="744"/>
              <a:ext cx="3831" cy="259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eaLnBrk="1" fontAlgn="auto" hangingPunct="1">
                <a:defRPr/>
              </a:pPr>
              <a:r>
                <a:rPr lang="zh-CN" altLang="en-US" sz="2000" b="1" noProof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佛罗伦萨的人文先驱们：但丁、乔托、彼特拉克、达芬奇、米开朗基罗、拉斐尔、伽利略……</a:t>
              </a:r>
              <a:endParaRPr lang="zh-CN" altLang="en-US" sz="20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5" name="Group 5"/>
          <p:cNvGrpSpPr/>
          <p:nvPr/>
        </p:nvGrpSpPr>
        <p:grpSpPr bwMode="auto">
          <a:xfrm>
            <a:off x="2028356" y="2891240"/>
            <a:ext cx="3865563" cy="3557587"/>
            <a:chOff x="0" y="0"/>
            <a:chExt cx="6124" cy="5671"/>
          </a:xfrm>
        </p:grpSpPr>
        <p:grpSp>
          <p:nvGrpSpPr>
            <p:cNvPr id="6" name="Group 6"/>
            <p:cNvGrpSpPr/>
            <p:nvPr/>
          </p:nvGrpSpPr>
          <p:grpSpPr bwMode="auto">
            <a:xfrm>
              <a:off x="0" y="0"/>
              <a:ext cx="6124" cy="5670"/>
              <a:chOff x="0" y="0"/>
              <a:chExt cx="6124" cy="5444"/>
            </a:xfrm>
          </p:grpSpPr>
          <p:sp>
            <p:nvSpPr>
              <p:cNvPr id="10" name="Oval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124" cy="5445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9525" cmpd="sng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pPr eaLnBrk="1" fontAlgn="auto" hangingPunct="1">
                  <a:defRPr/>
                </a:pPr>
                <a:endParaRPr lang="zh-CN" altLang="en-US" b="1" noProof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Text Box 8"/>
              <p:cNvSpPr txBox="1">
                <a:spLocks noChangeArrowheads="1"/>
              </p:cNvSpPr>
              <p:nvPr/>
            </p:nvSpPr>
            <p:spPr bwMode="auto">
              <a:xfrm>
                <a:off x="1137" y="663"/>
                <a:ext cx="3627" cy="6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eaLnBrk="1" fontAlgn="auto" hangingPunct="1">
                  <a:defRPr/>
                </a:pPr>
                <a:r>
                  <a:rPr lang="zh-CN" altLang="en-US" sz="2000" b="1" noProof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意大利的文艺复兴</a:t>
                </a:r>
                <a:endParaRPr lang="zh-CN" altLang="en-US" sz="2000" b="1" noProof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7" name="Group 9"/>
            <p:cNvGrpSpPr/>
            <p:nvPr/>
          </p:nvGrpSpPr>
          <p:grpSpPr bwMode="auto">
            <a:xfrm>
              <a:off x="680" y="1702"/>
              <a:ext cx="4309" cy="3969"/>
              <a:chOff x="0" y="0"/>
              <a:chExt cx="4309" cy="3969"/>
            </a:xfrm>
          </p:grpSpPr>
          <p:sp>
            <p:nvSpPr>
              <p:cNvPr id="8" name="Oval 10"/>
              <p:cNvSpPr>
                <a:spLocks noChangeArrowheads="1"/>
              </p:cNvSpPr>
              <p:nvPr/>
            </p:nvSpPr>
            <p:spPr bwMode="auto">
              <a:xfrm>
                <a:off x="-1" y="1"/>
                <a:ext cx="4311" cy="3968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 cap="flat" cmpd="sng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pPr eaLnBrk="1" fontAlgn="auto" hangingPunct="1">
                  <a:defRPr/>
                </a:pPr>
                <a:endParaRPr lang="zh-CN" altLang="en-US" b="1" noProof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" name="Text Box 11"/>
              <p:cNvSpPr txBox="1">
                <a:spLocks noChangeArrowheads="1"/>
              </p:cNvSpPr>
              <p:nvPr/>
            </p:nvSpPr>
            <p:spPr bwMode="auto">
              <a:xfrm>
                <a:off x="366" y="745"/>
                <a:ext cx="3830" cy="259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/>
              <a:p>
                <a:pPr eaLnBrk="1" fontAlgn="auto" hangingPunct="1">
                  <a:defRPr/>
                </a:pPr>
                <a:r>
                  <a:rPr lang="zh-CN" altLang="en-US" sz="2000" b="1" noProof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佛罗伦萨的人文先驱们：但丁、乔托、彼特拉克、达芬奇、米开朗基罗、拉斐尔、伽利略……</a:t>
                </a:r>
                <a:endParaRPr lang="zh-CN" altLang="en-US" sz="2000" b="1" noProof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endParaRPr>
              </a:p>
            </p:txBody>
          </p:sp>
        </p:grpSp>
      </p:grpSp>
      <p:grpSp>
        <p:nvGrpSpPr>
          <p:cNvPr id="12" name="Group 12"/>
          <p:cNvGrpSpPr/>
          <p:nvPr/>
        </p:nvGrpSpPr>
        <p:grpSpPr bwMode="auto">
          <a:xfrm>
            <a:off x="1487574" y="1941351"/>
            <a:ext cx="5289550" cy="4483100"/>
            <a:chOff x="0" y="0"/>
            <a:chExt cx="8389" cy="7145"/>
          </a:xfrm>
        </p:grpSpPr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0" y="0"/>
              <a:ext cx="8389" cy="714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cap="flat" cmpd="sng">
              <a:solidFill>
                <a:schemeClr val="tx1"/>
              </a:solidFill>
              <a:round/>
            </a:ln>
            <a:effectLst/>
          </p:spPr>
          <p:txBody>
            <a:bodyPr anchor="ctr"/>
            <a:lstStyle/>
            <a:p>
              <a:pPr eaLnBrk="1" fontAlgn="auto" hangingPunct="1">
                <a:defRPr/>
              </a:pPr>
              <a:endParaRPr lang="zh-CN" altLang="en-US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4" name="Group 14"/>
            <p:cNvGrpSpPr/>
            <p:nvPr/>
          </p:nvGrpSpPr>
          <p:grpSpPr bwMode="auto">
            <a:xfrm>
              <a:off x="972" y="1458"/>
              <a:ext cx="6124" cy="5671"/>
              <a:chOff x="0" y="0"/>
              <a:chExt cx="6124" cy="5671"/>
            </a:xfrm>
          </p:grpSpPr>
          <p:grpSp>
            <p:nvGrpSpPr>
              <p:cNvPr id="16" name="Group 15"/>
              <p:cNvGrpSpPr/>
              <p:nvPr/>
            </p:nvGrpSpPr>
            <p:grpSpPr bwMode="auto">
              <a:xfrm>
                <a:off x="0" y="0"/>
                <a:ext cx="6124" cy="5670"/>
                <a:chOff x="0" y="0"/>
                <a:chExt cx="6124" cy="5444"/>
              </a:xfrm>
            </p:grpSpPr>
            <p:sp>
              <p:nvSpPr>
                <p:cNvPr id="20" name="Oval 16"/>
                <p:cNvSpPr>
                  <a:spLocks noChangeArrowheads="1"/>
                </p:cNvSpPr>
                <p:nvPr/>
              </p:nvSpPr>
              <p:spPr bwMode="auto">
                <a:xfrm>
                  <a:off x="0" y="-1"/>
                  <a:ext cx="6123" cy="5446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 cap="flat" cmpd="sng">
                  <a:solidFill>
                    <a:schemeClr val="tx1"/>
                  </a:solidFill>
                  <a:round/>
                </a:ln>
                <a:effectLst/>
              </p:spPr>
              <p:txBody>
                <a:bodyPr anchor="ctr"/>
                <a:lstStyle/>
                <a:p>
                  <a:pPr eaLnBrk="1" fontAlgn="auto" hangingPunct="1">
                    <a:defRPr/>
                  </a:pPr>
                  <a:endParaRPr lang="zh-CN" altLang="en-US" b="1" noProof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1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1135" y="663"/>
                  <a:ext cx="3628" cy="6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defRPr/>
                  </a:pPr>
                  <a:r>
                    <a:rPr lang="zh-CN" altLang="en-US" sz="2000" b="1" noProof="1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黑体" panose="02010609060101010101" pitchFamily="49" charset="-122"/>
                      <a:ea typeface="黑体" panose="02010609060101010101" pitchFamily="49" charset="-122"/>
                    </a:rPr>
                    <a:t>意大利的文艺复兴</a:t>
                  </a:r>
                  <a:endParaRPr lang="zh-CN" altLang="en-US" sz="2000" b="1" noProof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  <p:grpSp>
            <p:nvGrpSpPr>
              <p:cNvPr id="17" name="Group 18"/>
              <p:cNvGrpSpPr/>
              <p:nvPr/>
            </p:nvGrpSpPr>
            <p:grpSpPr bwMode="auto">
              <a:xfrm>
                <a:off x="680" y="1702"/>
                <a:ext cx="4309" cy="3969"/>
                <a:chOff x="0" y="0"/>
                <a:chExt cx="4309" cy="3969"/>
              </a:xfrm>
            </p:grpSpPr>
            <p:sp>
              <p:nvSpPr>
                <p:cNvPr id="18" name="Oval 1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308" cy="397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9525" cap="flat" cmpd="sng">
                  <a:solidFill>
                    <a:schemeClr val="tx1"/>
                  </a:solidFill>
                  <a:round/>
                </a:ln>
                <a:effectLst/>
              </p:spPr>
              <p:txBody>
                <a:bodyPr anchor="ctr"/>
                <a:lstStyle/>
                <a:p>
                  <a:pPr eaLnBrk="1" fontAlgn="auto" hangingPunct="1">
                    <a:defRPr/>
                  </a:pPr>
                  <a:endParaRPr lang="zh-CN" altLang="en-US" b="1" noProof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9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367" y="744"/>
                  <a:ext cx="3817" cy="259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defRPr/>
                  </a:pPr>
                  <a:r>
                    <a:rPr lang="zh-CN" altLang="en-US" sz="2000" b="1" noProof="1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黑体" panose="02010609060101010101" pitchFamily="49" charset="-122"/>
                      <a:ea typeface="黑体" panose="02010609060101010101" pitchFamily="49" charset="-122"/>
                      <a:cs typeface="黑体" panose="02010609060101010101" pitchFamily="49" charset="-122"/>
                    </a:rPr>
                    <a:t>佛罗伦萨的人文先驱们：但丁、乔托、彼特拉克、达芬奇、米开朗基罗、拉斐尔、伽利略……</a:t>
                  </a:r>
                  <a:endParaRPr lang="zh-CN" altLang="en-US" sz="2000" b="1" noProof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</a:endParaRPr>
                </a:p>
              </p:txBody>
            </p:sp>
          </p:grpSp>
        </p:grpSp>
        <p:sp>
          <p:nvSpPr>
            <p:cNvPr id="15" name="Text Box 21"/>
            <p:cNvSpPr txBox="1">
              <a:spLocks noChangeArrowheads="1"/>
            </p:cNvSpPr>
            <p:nvPr/>
          </p:nvSpPr>
          <p:spPr bwMode="auto">
            <a:xfrm>
              <a:off x="2414" y="691"/>
              <a:ext cx="3822" cy="63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eaLnBrk="1" fontAlgn="auto" hangingPunct="1">
                <a:defRPr/>
              </a:pPr>
              <a:r>
                <a:rPr lang="zh-CN" altLang="en-US" sz="2000" b="1" noProof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欧洲的文艺复兴</a:t>
              </a:r>
              <a:endParaRPr lang="zh-CN" altLang="en-US" sz="20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Group 22"/>
          <p:cNvGrpSpPr/>
          <p:nvPr/>
        </p:nvGrpSpPr>
        <p:grpSpPr bwMode="auto">
          <a:xfrm>
            <a:off x="748796" y="1519076"/>
            <a:ext cx="6545263" cy="4905375"/>
            <a:chOff x="0" y="0"/>
            <a:chExt cx="11452" cy="9959"/>
          </a:xfrm>
        </p:grpSpPr>
        <p:sp>
          <p:nvSpPr>
            <p:cNvPr id="23" name="Oval 23"/>
            <p:cNvSpPr>
              <a:spLocks noChangeArrowheads="1"/>
            </p:cNvSpPr>
            <p:nvPr/>
          </p:nvSpPr>
          <p:spPr bwMode="auto">
            <a:xfrm>
              <a:off x="0" y="0"/>
              <a:ext cx="11452" cy="9959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 cmpd="sng">
              <a:solidFill>
                <a:schemeClr val="tx1"/>
              </a:solidFill>
              <a:round/>
            </a:ln>
            <a:effectLst/>
          </p:spPr>
          <p:txBody>
            <a:bodyPr anchor="ctr"/>
            <a:lstStyle/>
            <a:p>
              <a:pPr eaLnBrk="1" fontAlgn="auto" hangingPunct="1">
                <a:defRPr/>
              </a:pPr>
              <a:endParaRPr lang="zh-CN" altLang="en-US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4" name="Group 24"/>
            <p:cNvGrpSpPr/>
            <p:nvPr/>
          </p:nvGrpSpPr>
          <p:grpSpPr bwMode="auto">
            <a:xfrm>
              <a:off x="1814" y="2814"/>
              <a:ext cx="8380" cy="7145"/>
              <a:chOff x="0" y="0"/>
              <a:chExt cx="8386" cy="7145"/>
            </a:xfrm>
          </p:grpSpPr>
          <p:sp>
            <p:nvSpPr>
              <p:cNvPr id="26" name="Oval 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386" cy="714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cap="flat" cmpd="sng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pPr eaLnBrk="1" fontAlgn="auto" hangingPunct="1">
                  <a:defRPr/>
                </a:pPr>
                <a:endParaRPr lang="zh-CN" altLang="en-US" b="1" noProof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grpSp>
            <p:nvGrpSpPr>
              <p:cNvPr id="27" name="Group 26"/>
              <p:cNvGrpSpPr/>
              <p:nvPr/>
            </p:nvGrpSpPr>
            <p:grpSpPr bwMode="auto">
              <a:xfrm>
                <a:off x="972" y="1458"/>
                <a:ext cx="6124" cy="5671"/>
                <a:chOff x="0" y="0"/>
                <a:chExt cx="6124" cy="5671"/>
              </a:xfrm>
            </p:grpSpPr>
            <p:grpSp>
              <p:nvGrpSpPr>
                <p:cNvPr id="29" name="Group 27"/>
                <p:cNvGrpSpPr/>
                <p:nvPr/>
              </p:nvGrpSpPr>
              <p:grpSpPr bwMode="auto">
                <a:xfrm>
                  <a:off x="0" y="0"/>
                  <a:ext cx="6124" cy="5670"/>
                  <a:chOff x="0" y="0"/>
                  <a:chExt cx="6124" cy="5444"/>
                </a:xfrm>
              </p:grpSpPr>
              <p:sp>
                <p:nvSpPr>
                  <p:cNvPr id="33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1" y="-1"/>
                    <a:ext cx="6123" cy="5440"/>
                  </a:xfrm>
                  <a:prstGeom prst="ellipse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 cap="flat" cmpd="sng">
                    <a:solidFill>
                      <a:schemeClr val="tx1"/>
                    </a:solidFill>
                    <a:round/>
                  </a:ln>
                  <a:effectLst/>
                </p:spPr>
                <p:txBody>
                  <a:bodyPr anchor="ctr"/>
                  <a:lstStyle/>
                  <a:p>
                    <a:pPr eaLnBrk="1" fontAlgn="auto" hangingPunct="1">
                      <a:defRPr/>
                    </a:pPr>
                    <a:endParaRPr lang="zh-CN" altLang="en-US" b="1" noProof="1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34" name="Text Box 2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35" y="667"/>
                    <a:ext cx="4130" cy="61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eaLnBrk="1" fontAlgn="auto" hangingPunct="1">
                      <a:defRPr/>
                    </a:pPr>
                    <a:r>
                      <a:rPr lang="zh-CN" altLang="en-US" sz="2000" b="1" noProof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意大利的文艺复兴</a:t>
                    </a:r>
                    <a:endParaRPr lang="zh-CN" altLang="en-US" sz="2000" b="1" noProof="1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30" name="Group 30"/>
                <p:cNvGrpSpPr/>
                <p:nvPr/>
              </p:nvGrpSpPr>
              <p:grpSpPr bwMode="auto">
                <a:xfrm>
                  <a:off x="684" y="1697"/>
                  <a:ext cx="4496" cy="3974"/>
                  <a:chOff x="4" y="-5"/>
                  <a:chExt cx="4496" cy="3974"/>
                </a:xfrm>
              </p:grpSpPr>
              <p:sp>
                <p:nvSpPr>
                  <p:cNvPr id="31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4" y="-5"/>
                    <a:ext cx="4306" cy="3974"/>
                  </a:xfrm>
                  <a:prstGeom prst="ellipse">
                    <a:avLst/>
                  </a:prstGeom>
                  <a:solidFill>
                    <a:schemeClr val="tx2">
                      <a:lumMod val="25000"/>
                      <a:lumOff val="75000"/>
                    </a:schemeClr>
                  </a:solidFill>
                  <a:ln w="9525" cap="flat" cmpd="sng">
                    <a:solidFill>
                      <a:schemeClr val="tx1"/>
                    </a:solidFill>
                    <a:round/>
                  </a:ln>
                  <a:effectLst/>
                </p:spPr>
                <p:txBody>
                  <a:bodyPr anchor="ctr"/>
                  <a:lstStyle/>
                  <a:p>
                    <a:pPr eaLnBrk="1" fontAlgn="auto" hangingPunct="1">
                      <a:defRPr/>
                    </a:pPr>
                    <a:endParaRPr lang="zh-CN" altLang="en-US" b="1" noProof="1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32" name="Text Box 3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4" y="413"/>
                    <a:ext cx="4236" cy="215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eaLnBrk="1" fontAlgn="auto" hangingPunct="1">
                      <a:defRPr/>
                    </a:pPr>
                    <a:r>
                      <a:rPr lang="zh-CN" altLang="en-US" sz="2000" b="1" noProof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rPr>
                      <a:t>佛罗伦萨的人文先驱们：但丁、彼特拉克、达芬奇、米开朗基罗、拉斐尔、伽利略……</a:t>
                    </a:r>
                    <a:endParaRPr lang="zh-CN" altLang="en-US" sz="2000" b="1" noProof="1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黑体" panose="02010609060101010101" pitchFamily="49" charset="-122"/>
                      <a:ea typeface="黑体" panose="02010609060101010101" pitchFamily="49" charset="-122"/>
                      <a:cs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28" name="Text Box 33"/>
              <p:cNvSpPr txBox="1">
                <a:spLocks noChangeArrowheads="1"/>
              </p:cNvSpPr>
              <p:nvPr/>
            </p:nvSpPr>
            <p:spPr bwMode="auto">
              <a:xfrm>
                <a:off x="2415" y="473"/>
                <a:ext cx="3822" cy="81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/>
              <a:p>
                <a:pPr eaLnBrk="1" fontAlgn="auto" hangingPunct="1">
                  <a:defRPr/>
                </a:pPr>
                <a:r>
                  <a:rPr lang="zh-CN" altLang="en-US" sz="2000" b="1" noProof="1">
                    <a:latin typeface="黑体" panose="02010609060101010101" pitchFamily="49" charset="-122"/>
                    <a:ea typeface="黑体" panose="02010609060101010101" pitchFamily="49" charset="-122"/>
                  </a:rPr>
                  <a:t>欧洲的文艺复兴</a:t>
                </a:r>
                <a:endParaRPr lang="zh-CN" altLang="en-US" sz="2000" b="1" noProof="1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5" name="Text Box 34"/>
            <p:cNvSpPr txBox="1">
              <a:spLocks noChangeArrowheads="1"/>
            </p:cNvSpPr>
            <p:nvPr/>
          </p:nvSpPr>
          <p:spPr bwMode="auto">
            <a:xfrm>
              <a:off x="969" y="1449"/>
              <a:ext cx="10335" cy="143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eaLnBrk="1" fontAlgn="auto" hangingPunct="1">
                <a:defRPr/>
              </a:pPr>
              <a:r>
                <a:rPr lang="zh-CN" altLang="en-US" sz="2000" b="1" noProof="1">
                  <a:latin typeface="黑体" panose="02010609060101010101" pitchFamily="49" charset="-122"/>
                  <a:ea typeface="黑体" panose="02010609060101010101" pitchFamily="49" charset="-122"/>
                </a:rPr>
                <a:t>地理大发现：新航路的开辟，世界连为一个整体</a:t>
              </a:r>
              <a:endParaRPr lang="zh-CN" altLang="en-US" sz="2000" b="1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fontAlgn="auto" hangingPunct="1">
                <a:defRPr/>
              </a:pPr>
              <a:r>
                <a:rPr lang="zh-CN" altLang="en-US" sz="2000" b="1" noProof="1">
                  <a:latin typeface="黑体" panose="02010609060101010101" pitchFamily="49" charset="-122"/>
                  <a:ea typeface="黑体" panose="02010609060101010101" pitchFamily="49" charset="-122"/>
                </a:rPr>
                <a:t>近代科学的兴起：天文学革命、牛顿力学等</a:t>
              </a:r>
              <a:endParaRPr lang="zh-CN" altLang="en-US" sz="2000" b="1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5" name="Text Box 35"/>
          <p:cNvSpPr txBox="1">
            <a:spLocks noChangeArrowheads="1"/>
          </p:cNvSpPr>
          <p:nvPr/>
        </p:nvSpPr>
        <p:spPr bwMode="auto">
          <a:xfrm>
            <a:off x="7988298" y="2408865"/>
            <a:ext cx="3553159" cy="110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600" b="1" dirty="0">
                <a:solidFill>
                  <a:srgbClr val="FF0000"/>
                </a:solidFill>
                <a:ea typeface="黑体" panose="02010609060101010101" pitchFamily="49" charset="-122"/>
              </a:rPr>
              <a:t>发现世界</a:t>
            </a:r>
            <a:endParaRPr lang="zh-CN" altLang="en-US" sz="66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6" name="Text Box 36"/>
          <p:cNvSpPr txBox="1">
            <a:spLocks noChangeArrowheads="1"/>
          </p:cNvSpPr>
          <p:nvPr/>
        </p:nvSpPr>
        <p:spPr bwMode="auto">
          <a:xfrm>
            <a:off x="461653" y="942974"/>
            <a:ext cx="4292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>
                <a:ea typeface="黑体" panose="02010609060101010101" pitchFamily="49" charset="-122"/>
              </a:rPr>
              <a:t>新时代的来临</a:t>
            </a:r>
            <a:endParaRPr lang="zh-CN" altLang="en-US" sz="4000" b="1" dirty="0">
              <a:ea typeface="黑体" panose="02010609060101010101" pitchFamily="49" charset="-122"/>
            </a:endParaRPr>
          </a:p>
        </p:txBody>
      </p:sp>
      <p:sp>
        <p:nvSpPr>
          <p:cNvPr id="37" name="Text Box 37"/>
          <p:cNvSpPr txBox="1">
            <a:spLocks noChangeArrowheads="1"/>
          </p:cNvSpPr>
          <p:nvPr/>
        </p:nvSpPr>
        <p:spPr bwMode="auto">
          <a:xfrm>
            <a:off x="7988298" y="4042658"/>
            <a:ext cx="3814763" cy="110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600" b="1" dirty="0">
                <a:solidFill>
                  <a:srgbClr val="0000FF"/>
                </a:solidFill>
                <a:ea typeface="黑体" panose="02010609060101010101" pitchFamily="49" charset="-122"/>
              </a:rPr>
              <a:t>发现自我</a:t>
            </a:r>
            <a:endParaRPr lang="zh-CN" altLang="en-US" sz="6600" b="1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/>
      <p:bldP spid="3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77900" y="3116263"/>
            <a:ext cx="81359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社会根源：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渴求黄金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出现东方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寻金热”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01700" y="1882775"/>
            <a:ext cx="96012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经济根源：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欧洲工商业的发展，资本主义萌芽出现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95363" y="3848100"/>
            <a:ext cx="81359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商业危机：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传统的商路受阻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95363" y="4564063"/>
            <a:ext cx="81359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宗教因素：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传播天主教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901700" y="2416175"/>
            <a:ext cx="232727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（根本原因）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995363" y="5280025"/>
            <a:ext cx="76565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思想根源：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人文主义提倡冒险进取精神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9222"/>
          <p:cNvSpPr>
            <a:spLocks noChangeArrowheads="1"/>
          </p:cNvSpPr>
          <p:nvPr/>
        </p:nvSpPr>
        <p:spPr bwMode="auto">
          <a:xfrm>
            <a:off x="520700" y="1054755"/>
            <a:ext cx="9050338" cy="584200"/>
          </a:xfrm>
          <a:prstGeom prst="rect">
            <a:avLst/>
          </a:prstGeom>
          <a:noFill/>
          <a:ln w="38100" cmpd="dbl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一、探寻新航路的热潮 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新航路开辟的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原因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29690" y="2382852"/>
            <a:ext cx="94202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）造船技术的发展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（多桅船的制造）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7891" name="组合 18435"/>
          <p:cNvGrpSpPr/>
          <p:nvPr/>
        </p:nvGrpSpPr>
        <p:grpSpPr bwMode="auto">
          <a:xfrm>
            <a:off x="1886268" y="4538663"/>
            <a:ext cx="3400425" cy="1828800"/>
            <a:chOff x="3981" y="1746"/>
            <a:chExt cx="2295" cy="2210"/>
          </a:xfrm>
        </p:grpSpPr>
        <p:pic>
          <p:nvPicPr>
            <p:cNvPr id="37904" name="图片 18436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4" y="1746"/>
              <a:ext cx="1932" cy="2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05" name="矩形 18437"/>
            <p:cNvSpPr>
              <a:spLocks noChangeArrowheads="1"/>
            </p:cNvSpPr>
            <p:nvPr/>
          </p:nvSpPr>
          <p:spPr bwMode="auto">
            <a:xfrm>
              <a:off x="3981" y="1871"/>
              <a:ext cx="388" cy="1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多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桅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帆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船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7892" name="组合 18438"/>
          <p:cNvGrpSpPr/>
          <p:nvPr/>
        </p:nvGrpSpPr>
        <p:grpSpPr bwMode="auto">
          <a:xfrm>
            <a:off x="5820093" y="4538663"/>
            <a:ext cx="2825750" cy="1809750"/>
            <a:chOff x="2640" y="1104"/>
            <a:chExt cx="2736" cy="1687"/>
          </a:xfrm>
        </p:grpSpPr>
        <p:grpSp>
          <p:nvGrpSpPr>
            <p:cNvPr id="37900" name="组合 18439"/>
            <p:cNvGrpSpPr/>
            <p:nvPr/>
          </p:nvGrpSpPr>
          <p:grpSpPr bwMode="auto">
            <a:xfrm>
              <a:off x="4080" y="1104"/>
              <a:ext cx="1296" cy="1687"/>
              <a:chOff x="1990" y="1249"/>
              <a:chExt cx="1684" cy="2541"/>
            </a:xfrm>
          </p:grpSpPr>
          <p:pic>
            <p:nvPicPr>
              <p:cNvPr id="37902" name="图片 18440" descr="import52740_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90" y="1249"/>
                <a:ext cx="1684" cy="2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7903" name="文本框 18441"/>
              <p:cNvSpPr txBox="1">
                <a:spLocks noChangeArrowheads="1"/>
              </p:cNvSpPr>
              <p:nvPr/>
            </p:nvSpPr>
            <p:spPr bwMode="auto">
              <a:xfrm>
                <a:off x="2593" y="3359"/>
                <a:ext cx="1007" cy="4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80552A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星  盘</a:t>
                </a: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80552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37901" name="图片 18442" descr="GDF5021B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61" b="10168"/>
            <a:stretch>
              <a:fillRect/>
            </a:stretch>
          </p:blipFill>
          <p:spPr bwMode="auto">
            <a:xfrm>
              <a:off x="2640" y="1104"/>
              <a:ext cx="1384" cy="1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029690" y="2886090"/>
            <a:ext cx="94202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）航海技术的提高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（罗盘针在航海上的应用）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029690" y="3389327"/>
            <a:ext cx="94202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）地理知识提高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（“地圆说”的提出和地图的绘制）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029690" y="3894152"/>
            <a:ext cx="95472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微软雅黑" panose="020B0503020204020204" pitchFamily="34" charset="-122"/>
              </a:rPr>
              <a:t>）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西班牙和葡萄牙王室的支持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（人力、财力等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896" name="文本框 3"/>
          <p:cNvSpPr txBox="1">
            <a:spLocks noChangeArrowheads="1"/>
          </p:cNvSpPr>
          <p:nvPr/>
        </p:nvSpPr>
        <p:spPr bwMode="auto">
          <a:xfrm>
            <a:off x="1229292" y="1734017"/>
            <a:ext cx="97504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假如你是当时的一位航海家，具备怎样的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条件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，才可以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远航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899" name="矩形 9222"/>
          <p:cNvSpPr>
            <a:spLocks noChangeArrowheads="1"/>
          </p:cNvSpPr>
          <p:nvPr/>
        </p:nvSpPr>
        <p:spPr bwMode="auto">
          <a:xfrm>
            <a:off x="440728" y="1025948"/>
            <a:ext cx="9050338" cy="584200"/>
          </a:xfrm>
          <a:prstGeom prst="rect">
            <a:avLst/>
          </a:prstGeom>
          <a:noFill/>
          <a:ln w="38100" cmpd="dbl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一、探寻新航路的热潮 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新航路开辟的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条件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/>
          <p:nvPr/>
        </p:nvGraphicFramePr>
        <p:xfrm>
          <a:off x="893762" y="3124841"/>
          <a:ext cx="9692957" cy="2945373"/>
        </p:xfrm>
        <a:graphic>
          <a:graphicData uri="http://schemas.openxmlformats.org/drawingml/2006/table">
            <a:tbl>
              <a:tblPr/>
              <a:tblGrid>
                <a:gridCol w="1346099"/>
                <a:gridCol w="1118032"/>
                <a:gridCol w="1963841"/>
                <a:gridCol w="1509219"/>
                <a:gridCol w="3755766"/>
              </a:tblGrid>
              <a:tr h="57225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FF33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人物</a:t>
                      </a:r>
                      <a:endParaRPr lang="zh-CN" altLang="en-US" sz="2400" b="1" dirty="0">
                        <a:solidFill>
                          <a:srgbClr val="FF33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8" marR="91428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FF33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国别</a:t>
                      </a:r>
                      <a:endParaRPr lang="zh-CN" altLang="en-US" sz="2400" b="1" dirty="0">
                        <a:solidFill>
                          <a:srgbClr val="FF33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8" marR="91428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FF33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</a:t>
                      </a:r>
                      <a:endParaRPr lang="zh-CN" altLang="en-US" sz="2400" b="1" dirty="0">
                        <a:solidFill>
                          <a:srgbClr val="FF33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8" marR="91428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FF33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支持者</a:t>
                      </a:r>
                      <a:endParaRPr lang="zh-CN" altLang="en-US" sz="2400" b="1" dirty="0">
                        <a:solidFill>
                          <a:srgbClr val="FF33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8" marR="91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FF33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路线</a:t>
                      </a:r>
                      <a:endParaRPr lang="zh-CN" altLang="en-US" sz="2400" b="1" dirty="0">
                        <a:solidFill>
                          <a:srgbClr val="FF33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8" marR="91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328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/>
                    </a:p>
                  </a:txBody>
                  <a:tcPr marL="91428" marR="91428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葡萄牙</a:t>
                      </a: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428" marR="91428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en-US" altLang="zh-CN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1487--1488</a:t>
                      </a:r>
                      <a:endPara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428" marR="91428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葡萄牙</a:t>
                      </a: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8" marR="91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8" marR="91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328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428" marR="91428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意大利</a:t>
                      </a: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428" marR="91428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en-US" altLang="zh-CN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1492</a:t>
                      </a:r>
                      <a:endPara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428" marR="91428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西班牙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8" marR="91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8" marR="91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3280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8" marR="91428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葡萄牙</a:t>
                      </a: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428" marR="91428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fontAlgn="ctr">
                        <a:buNone/>
                      </a:pPr>
                      <a:r>
                        <a:rPr lang="en-US" altLang="zh-CN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1497--1498</a:t>
                      </a:r>
                      <a:endPara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8" marR="91428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葡萄牙</a:t>
                      </a: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8" marR="91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8" marR="91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3280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8" marR="91428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葡萄牙</a:t>
                      </a: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428" marR="91428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fontAlgn="ctr">
                        <a:buNone/>
                      </a:pPr>
                      <a:r>
                        <a:rPr lang="en-US" altLang="zh-CN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1519--1522</a:t>
                      </a:r>
                      <a:endPara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8" marR="91428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西班牙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8" marR="91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8" marR="91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矩形 7188"/>
          <p:cNvSpPr>
            <a:spLocks noChangeArrowheads="1"/>
          </p:cNvSpPr>
          <p:nvPr/>
        </p:nvSpPr>
        <p:spPr bwMode="auto">
          <a:xfrm>
            <a:off x="838536" y="1094198"/>
            <a:ext cx="6594475" cy="584775"/>
          </a:xfrm>
          <a:prstGeom prst="rect">
            <a:avLst/>
          </a:prstGeom>
          <a:noFill/>
          <a:ln w="38100" cmpd="dbl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新航路开辟的过程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20386" y="3747911"/>
            <a:ext cx="12822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迪亚士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05563" y="4350366"/>
            <a:ext cx="13118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哥伦布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8536" y="4962313"/>
            <a:ext cx="1533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b="1" spc="3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达·伽马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20386" y="5559972"/>
            <a:ext cx="13617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spc="3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麦哲伦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97904" y="3769732"/>
            <a:ext cx="19119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b="1" spc="3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发现好望角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67177" y="4346005"/>
            <a:ext cx="19119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b="1" spc="3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发现</a:t>
            </a:r>
            <a:r>
              <a:rPr lang="zh-CN" altLang="en-US" sz="2400" b="1" spc="3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美洲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853074" y="4930742"/>
            <a:ext cx="19119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b="1" spc="3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发现</a:t>
            </a:r>
            <a:r>
              <a:rPr lang="zh-CN" altLang="en-US" sz="2400" b="1" spc="3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印度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606145" y="5540572"/>
            <a:ext cx="22281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b="1" spc="3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spc="3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完成环球航行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38536" y="1678973"/>
            <a:ext cx="1071718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根据课本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71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页地图和正文，指出开辟新航路的四位航海家及其路线，并完成表格。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2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65702" y="4211182"/>
            <a:ext cx="7138988" cy="556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5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阅读材料：航海家的事迹体现了怎样的精神？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865702" y="4917464"/>
            <a:ext cx="1652471" cy="56630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8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</a:rPr>
              <a:t>航海精神</a:t>
            </a:r>
            <a:endParaRPr lang="zh-CN" altLang="en-US" sz="2800" b="1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5" name="Rectangle 4"/>
          <p:cNvSpPr>
            <a:spLocks noGrp="1" noRot="1" noChangeArrowheads="1"/>
          </p:cNvSpPr>
          <p:nvPr>
            <p:custDataLst>
              <p:tags r:id="rId3"/>
            </p:custDataLst>
          </p:nvPr>
        </p:nvSpPr>
        <p:spPr bwMode="auto">
          <a:xfrm>
            <a:off x="865702" y="5584092"/>
            <a:ext cx="5947635" cy="62706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28575">
            <a:noFill/>
            <a:miter lim="800000"/>
          </a:ln>
        </p:spPr>
        <p:txBody>
          <a:bodyPr lIns="100795" tIns="50397" rIns="100795" bIns="50397" anchor="ctr">
            <a:normAutofit fontScale="97500"/>
          </a:bodyPr>
          <a:lstStyle>
            <a:lvl1pPr algn="ctr" defTabSz="1007745" rtl="0" eaLnBrk="1" latinLnBrk="0" hangingPunct="1"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400" fontAlgn="auto">
              <a:defRPr/>
            </a:pPr>
            <a:r>
              <a:rPr lang="zh-CN" altLang="en-US" sz="2400" b="1" noProof="1">
                <a:solidFill>
                  <a:schemeClr val="bg1"/>
                </a:solidFill>
                <a:latin typeface="微软雅黑" panose="020B0503020204020204" pitchFamily="34" charset="-122"/>
              </a:rPr>
              <a:t>敢于冒险</a:t>
            </a:r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、</a:t>
            </a:r>
            <a:r>
              <a:rPr sz="2400" b="1" dirty="0" err="1">
                <a:solidFill>
                  <a:schemeClr val="bg1"/>
                </a:solidFill>
                <a:latin typeface="微软雅黑" panose="020B0503020204020204" pitchFamily="34" charset="-122"/>
              </a:rPr>
              <a:t>开拓</a:t>
            </a:r>
            <a:r>
              <a:rPr lang="zh-CN" altLang="en-US" sz="2400" b="1" noProof="1">
                <a:solidFill>
                  <a:schemeClr val="bg1"/>
                </a:solidFill>
                <a:latin typeface="微软雅黑" panose="020B0503020204020204" pitchFamily="34" charset="-122"/>
              </a:rPr>
              <a:t>进取</a:t>
            </a:r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、</a:t>
            </a:r>
            <a:r>
              <a:rPr sz="2400" b="1" dirty="0" err="1">
                <a:solidFill>
                  <a:schemeClr val="bg1"/>
                </a:solidFill>
                <a:latin typeface="微软雅黑" panose="020B0503020204020204" pitchFamily="34" charset="-122"/>
              </a:rPr>
              <a:t>不怕困难、坚持不懈</a:t>
            </a:r>
            <a:endParaRPr sz="24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5702" y="1820249"/>
            <a:ext cx="10449098" cy="2308324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 indent="711200" algn="just" eaLnBrk="1" fontAlgn="auto" hangingPunct="1">
              <a:lnSpc>
                <a:spcPct val="120000"/>
              </a:lnSpc>
              <a:defRPr/>
            </a:pPr>
            <a:r>
              <a:rPr lang="zh-CN" altLang="en-US" sz="2400" b="1" kern="10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</a:t>
            </a:r>
            <a:r>
              <a:rPr lang="en-US" altLang="zh-CN" sz="2400" b="1" kern="10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sz="2400" b="1" kern="10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个月</a:t>
            </a:r>
            <a:r>
              <a:rPr lang="en-US" altLang="zh-CN" sz="2400" b="1" kern="10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</a:t>
            </a:r>
            <a:r>
              <a:rPr lang="zh-CN" altLang="en-US" sz="2400" b="1" kern="10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天里，我们没有吃到任何新鲜食物。我们吃的饼干已不是饼干，而是爬满虫子、发出老鼠屎尿味的粉渣。我们喝的是早已腐臭的黄水。储存多天，臭得令人作呕。</a:t>
            </a:r>
            <a:r>
              <a:rPr lang="en-US" altLang="zh-CN" sz="2400" b="1" kern="10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</a:t>
            </a:r>
            <a:r>
              <a:rPr lang="zh-CN" altLang="en-US" sz="2400" b="1" kern="10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我们还常常吃木屑。有人卖老鼠，每只半个杜卡托，然而，即使这样也找不到老鼠了。</a:t>
            </a:r>
            <a:endParaRPr lang="zh-CN" altLang="en-US" sz="2400" b="1" kern="100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eaLnBrk="1" fontAlgn="auto" hangingPunct="1">
              <a:lnSpc>
                <a:spcPct val="120000"/>
              </a:lnSpc>
              <a:defRPr/>
            </a:pPr>
            <a:r>
              <a:rPr lang="zh-CN" altLang="en-US" sz="2400" b="1" kern="10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                               </a:t>
            </a:r>
            <a:r>
              <a:rPr lang="en-US" altLang="zh-CN" sz="2400" b="1" kern="10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——《</a:t>
            </a:r>
            <a:r>
              <a:rPr lang="zh-CN" altLang="en-US" sz="2400" b="1" kern="10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欧洲史</a:t>
            </a:r>
            <a:r>
              <a:rPr lang="en-US" altLang="zh-CN" sz="2400" b="1" kern="100" noProof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endParaRPr lang="en-US" altLang="zh-CN" sz="2400" b="1" kern="100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7188"/>
          <p:cNvSpPr>
            <a:spLocks noChangeArrowheads="1"/>
          </p:cNvSpPr>
          <p:nvPr/>
        </p:nvSpPr>
        <p:spPr bwMode="auto">
          <a:xfrm>
            <a:off x="781812" y="1100343"/>
            <a:ext cx="6594475" cy="585788"/>
          </a:xfrm>
          <a:prstGeom prst="rect">
            <a:avLst/>
          </a:prstGeom>
          <a:noFill/>
          <a:ln w="38100" cmpd="dbl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新航路开辟的过程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7188"/>
          <p:cNvSpPr/>
          <p:nvPr>
            <p:custDataLst>
              <p:tags r:id="rId1"/>
            </p:custDataLst>
          </p:nvPr>
        </p:nvSpPr>
        <p:spPr>
          <a:xfrm>
            <a:off x="482600" y="1044575"/>
            <a:ext cx="4346575" cy="500063"/>
          </a:xfrm>
          <a:prstGeom prst="rect">
            <a:avLst/>
          </a:prstGeom>
          <a:noFill/>
          <a:ln w="38100" cap="flat" cmpd="dbl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三、新航路开辟的影响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3" name="文本框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6733" y="1764080"/>
            <a:ext cx="11218863" cy="1384300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材料一：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中世纪兴旺发达的地中海贸易成为明日黄花，威尼斯、热那亚等城市的商业地位一落千丈……而（大西洋沿岸）里斯本、伦敦、安特卫普和阿姆斯特丹成为重要的国际商业都市……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6732" y="3292321"/>
            <a:ext cx="11218864" cy="1387475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8CBAD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b="1" noProof="1"/>
              <a:t>材料二：</a:t>
            </a:r>
            <a:r>
              <a:rPr lang="zh-CN" altLang="en-US" noProof="1"/>
              <a:t>随着西方殖民时代的到来，美洲的农作物，如烟草、玉米、马铃薯、甜菊、花生、西红柿传到欧洲、亚洲和非洲…… </a:t>
            </a:r>
            <a:endParaRPr lang="zh-CN" altLang="en-US" noProof="1"/>
          </a:p>
          <a:p>
            <a:pPr algn="r"/>
            <a:r>
              <a:rPr lang="zh-CN" altLang="en-US" noProof="1"/>
              <a:t>——《世界通史资料选辑》</a:t>
            </a:r>
            <a:endParaRPr lang="zh-CN" altLang="en-US" noProof="1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36732" y="4818545"/>
            <a:ext cx="11218864" cy="1384995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b="1" noProof="1">
                <a:sym typeface="+mn-ea"/>
              </a:rPr>
              <a:t>材料三：</a:t>
            </a:r>
            <a:r>
              <a:rPr lang="zh-CN" altLang="en-US" noProof="1">
                <a:sym typeface="+mn-ea"/>
              </a:rPr>
              <a:t>它打破了以往人类文明区域性分割和孤立发展的局面，首次把全球人类联系起来，开始了人类文明一体化进程。</a:t>
            </a:r>
            <a:endParaRPr lang="zh-CN" altLang="en-US" noProof="1">
              <a:sym typeface="+mn-ea"/>
            </a:endParaRPr>
          </a:p>
          <a:p>
            <a:r>
              <a:rPr lang="zh-CN" altLang="en-US" noProof="1">
                <a:sym typeface="+mn-ea"/>
              </a:rPr>
              <a:t> </a:t>
            </a:r>
            <a:r>
              <a:rPr lang="en-US" altLang="zh-CN" noProof="1">
                <a:sym typeface="+mn-ea"/>
              </a:rPr>
              <a:t>                                 ——</a:t>
            </a:r>
            <a:r>
              <a:rPr lang="zh-CN" altLang="en-US" noProof="1">
                <a:sym typeface="+mn-ea"/>
              </a:rPr>
              <a:t>孔祥民主编《世界中古史》</a:t>
            </a:r>
            <a:endParaRPr lang="zh-CN" altLang="en-US" noProof="1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874712" y="4869316"/>
            <a:ext cx="10048875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1F2DA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消极影响：</a:t>
            </a:r>
            <a:endParaRPr lang="en-US" altLang="zh-CN" sz="2800" b="1" dirty="0">
              <a:solidFill>
                <a:srgbClr val="1F2DA8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为欧洲国家殖民掠夺开辟了道路，给亚非美带来了深重的灾难。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4035" name="矩形 7188"/>
          <p:cNvSpPr>
            <a:spLocks noChangeArrowheads="1"/>
          </p:cNvSpPr>
          <p:nvPr/>
        </p:nvSpPr>
        <p:spPr bwMode="auto">
          <a:xfrm>
            <a:off x="874712" y="1029779"/>
            <a:ext cx="6559550" cy="584200"/>
          </a:xfrm>
          <a:prstGeom prst="rect">
            <a:avLst/>
          </a:prstGeom>
          <a:noFill/>
          <a:ln w="38100" cmpd="dbl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新航路开辟的影响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874712" y="1669789"/>
            <a:ext cx="10324591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1F2DA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积极</a:t>
            </a:r>
            <a:r>
              <a:rPr lang="zh-CN" altLang="zh-CN" sz="2800" b="1" dirty="0">
                <a:solidFill>
                  <a:srgbClr val="1F2DA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影响：</a:t>
            </a:r>
            <a:endParaRPr lang="en-US" altLang="zh-CN" sz="2800" b="1" dirty="0">
              <a:solidFill>
                <a:srgbClr val="1F2DA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①对欧洲：新航路开辟以后，欧洲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大西洋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沿岸工商业经济繁荣起来，促进了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资本主义发展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②对世界：打破了各大洲相对孤立的状态，世界日益成为一个相互影响、联系紧密的整体。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③促进了物种大交流，改变了人们的生活和饮食习惯。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6" grpId="0" bldLvl="0"/>
    </p:bld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AS_UNIQUEID" val="1185"/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AS_UNIQUEID" val="1185"/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AS_UNIQUEID" val="1185"/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AS_UNIQUEID" val="4702"/>
  <p:tag name="KSO_WM_BEAUTIFY_FLAG" val=""/>
</p:tagLst>
</file>

<file path=ppt/tags/tag37.xml><?xml version="1.0" encoding="utf-8"?>
<p:tagLst xmlns:p="http://schemas.openxmlformats.org/presentationml/2006/main">
  <p:tag name="AS_UNIQUEID" val="1260"/>
  <p:tag name="KSO_WM_BEAUTIFY_FLAG" val=""/>
</p:tagLst>
</file>

<file path=ppt/tags/tag38.xml><?xml version="1.0" encoding="utf-8"?>
<p:tagLst xmlns:p="http://schemas.openxmlformats.org/presentationml/2006/main">
  <p:tag name="AS_UNIQUEID" val="3533"/>
  <p:tag name="KSO_WM_BEAUTIFY_FLAG" val=""/>
</p:tagLst>
</file>

<file path=ppt/tags/tag39.xml><?xml version="1.0" encoding="utf-8"?>
<p:tagLst xmlns:p="http://schemas.openxmlformats.org/presentationml/2006/main">
  <p:tag name="AS_UNIQUEID" val="4447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AS_UNIQUEID" val="4448"/>
</p:tagLst>
</file>

<file path=ppt/tags/tag41.xml><?xml version="1.0" encoding="utf-8"?>
<p:tagLst xmlns:p="http://schemas.openxmlformats.org/presentationml/2006/main">
  <p:tag name="AS_UNIQUEID" val="4292"/>
  <p:tag name="KSO_WM_SCREEN_THEME_FLAG" val="SzDCr2HOt66fGo2Gh4X5EOwgBFcDoRI7jkEjGuHBlrmC7jvmjMUFLmpknzDvtCpMK9VGe0OVfgkViAonftmusfnZMq7v2/ltBTIsi4GlHU0="/>
</p:tagLst>
</file>

<file path=ppt/tags/tag42.xml><?xml version="1.0" encoding="utf-8"?>
<p:tagLst xmlns:p="http://schemas.openxmlformats.org/presentationml/2006/main">
  <p:tag name="AS_UNIQUEID" val="4461"/>
</p:tagLst>
</file>

<file path=ppt/tags/tag43.xml><?xml version="1.0" encoding="utf-8"?>
<p:tagLst xmlns:p="http://schemas.openxmlformats.org/presentationml/2006/main">
  <p:tag name="AS_UNIQUEID" val="12933"/>
</p:tagLst>
</file>

<file path=ppt/tags/tag44.xml><?xml version="1.0" encoding="utf-8"?>
<p:tagLst xmlns:p="http://schemas.openxmlformats.org/presentationml/2006/main">
  <p:tag name="AS_UNIQUEID" val="12934"/>
</p:tagLst>
</file>

<file path=ppt/tags/tag45.xml><?xml version="1.0" encoding="utf-8"?>
<p:tagLst xmlns:p="http://schemas.openxmlformats.org/presentationml/2006/main">
  <p:tag name="AS_UNIQUEID" val="12934"/>
</p:tagLst>
</file>

<file path=ppt/tags/tag46.xml><?xml version="1.0" encoding="utf-8"?>
<p:tagLst xmlns:p="http://schemas.openxmlformats.org/presentationml/2006/main">
  <p:tag name="AS_UNIQUEID" val="12934"/>
</p:tagLst>
</file>

<file path=ppt/tags/tag47.xml><?xml version="1.0" encoding="utf-8"?>
<p:tagLst xmlns:p="http://schemas.openxmlformats.org/presentationml/2006/main">
  <p:tag name="AS_UNIQUEID" val="4743"/>
</p:tagLst>
</file>

<file path=ppt/tags/tag48.xml><?xml version="1.0" encoding="utf-8"?>
<p:tagLst xmlns:p="http://schemas.openxmlformats.org/presentationml/2006/main">
  <p:tag name="AS_UNIQUEID" val="4744"/>
  <p:tag name="FONTBOLD" val="msoTrue"/>
  <p:tag name="FONTCOLOR" val="System.__ComObject"/>
  <p:tag name="FONTNAME" val="思源宋体 Heavy"/>
  <p:tag name="FONTNAMEASCII" val="思源宋体 Heavy"/>
  <p:tag name="FONTNAMECOMPLEXSCRIPT" val="+mn-cs"/>
  <p:tag name="FONTNAMEFAREAST" val="思源宋体 Heavy"/>
  <p:tag name="FONTSIZE" val="26"/>
  <p:tag name="GLOWRADIUS" val="0"/>
  <p:tag name="HASTEXTFRAME" val="1"/>
  <p:tag name="HEIGHT" val="164.7938"/>
  <p:tag name="LEFT" val="33.73992"/>
  <p:tag name="LINERULEAFTER" val="msoFalse"/>
  <p:tag name="LINEVISIBLE" val="0"/>
  <p:tag name="MARGINBOTTOM" val="3.6"/>
  <p:tag name="MARGINLEFT" val="7.2"/>
  <p:tag name="MARGINRIGHT" val="7.2"/>
  <p:tag name="MARGINTOP" val="3.6"/>
  <p:tag name="REFLECTIONOFFSET" val="-2.147484E+09"/>
  <p:tag name="SHADOWVISIBLE" val="0"/>
  <p:tag name="SOFTEDGERADIUS" val="0"/>
  <p:tag name="T_FONTBOLD" val="msoTrue"/>
  <p:tag name="T_FONTCOLOR" val="System.__ComObject"/>
  <p:tag name="T_FONTITALIC" val="msoFalse"/>
  <p:tag name="T_FONTNAME" val="思源宋体 Heavy"/>
  <p:tag name="T_FONTNAMEASCII" val="思源宋体 Heavy"/>
  <p:tag name="T_FONTSIZE" val="26"/>
  <p:tag name="T_FONTSPACING" val="0"/>
  <p:tag name="T_FONTUNDERLINE" val="msoFalse"/>
  <p:tag name="T_HASTEXT" val="1"/>
  <p:tag name="T_HEIGTH" val="System.__ComObject"/>
  <p:tag name="T_LEFT" val="33.73992"/>
  <p:tag name="T_LINERULEBEFORE" val="msoTrue"/>
  <p:tag name="T_MARGINBOTTOM" val="3.6"/>
  <p:tag name="T_MARGINLEFT" val="7.2"/>
  <p:tag name="T_MARGINRIGHT" val="7.2"/>
  <p:tag name="T_MARGINTOP" val="3.6"/>
  <p:tag name="T_NAMECOMPLEXSCRIPT" val="+mn-cs"/>
  <p:tag name="T_NAMEFAREAST" val="思源宋体 Heavy"/>
  <p:tag name="T_SPACEAFTER" val="0"/>
  <p:tag name="T_SPACEBEFORE" val="0"/>
  <p:tag name="T_SPACEWITHIN" val="1"/>
  <p:tag name="T_TEXT" val="探寻新航路"/>
  <p:tag name="T_TEXTALIGNMENT" val="ppAlignLeft"/>
  <p:tag name="T_TEXTGLOW" val="0"/>
  <p:tag name="T_TEXTLINEDASHSTYLE" val="msoLineDashStyleMixed"/>
  <p:tag name="T_TEXTLINEFILLBACKCOLOR" val="System.__ComObject"/>
  <p:tag name="T_TEXTLINEFILLTRANSPARENCY" val="0"/>
  <p:tag name="T_TEXTLINEFORECOLOR" val="System.__ComObject"/>
  <p:tag name="T_TEXTLINEWEIGHT" val="-2.147484E+09"/>
  <p:tag name="T_TEXTREFLECTION" val="0"/>
  <p:tag name="T_TOP" val="124.3236"/>
  <p:tag name="T_WIDTH" val="34.88842"/>
  <p:tag name="TEXT" val="探寻新航路"/>
  <p:tag name="TEXTALIGNMENT" val="ppAlignLeft"/>
  <p:tag name="THREEDVISIBLE" val="0"/>
  <p:tag name="TOP" val="124.3236"/>
  <p:tag name="WIDTH" val="34.88842"/>
</p:tagLst>
</file>

<file path=ppt/tags/tag49.xml><?xml version="1.0" encoding="utf-8"?>
<p:tagLst xmlns:p="http://schemas.openxmlformats.org/presentationml/2006/main">
  <p:tag name="AS_UNIQUEID" val="4747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AS_UNIQUEID" val="4748"/>
</p:tagLst>
</file>

<file path=ppt/tags/tag51.xml><?xml version="1.0" encoding="utf-8"?>
<p:tagLst xmlns:p="http://schemas.openxmlformats.org/presentationml/2006/main">
  <p:tag name="AS_UNIQUEID" val="4749"/>
  <p:tag name="FONTBOLD" val="msoFalse"/>
  <p:tag name="FONTCOLOR" val="System.__ComObject"/>
  <p:tag name="FONTNAME" val="思源宋体 Heavy"/>
  <p:tag name="FONTNAMEASCII" val="思源宋体 Heavy"/>
  <p:tag name="FONTNAMECOMPLEXSCRIPT" val="+mn-cs"/>
  <p:tag name="FONTNAMEFAREAST" val="思源宋体 Heavy"/>
  <p:tag name="FONTSIZE" val="20"/>
  <p:tag name="GLOWRADIUS" val="0"/>
  <p:tag name="HASTEXTFRAME" val="1"/>
  <p:tag name="HEIGHT" val="55.73906"/>
  <p:tag name="LEFT" val="97.60205"/>
  <p:tag name="LINERULEAFTER" val="msoFalse"/>
  <p:tag name="LINEVISIBLE" val="0"/>
  <p:tag name="MARGINBOTTOM" val="3.6"/>
  <p:tag name="MARGINLEFT" val="7.2"/>
  <p:tag name="MARGINRIGHT" val="7.2"/>
  <p:tag name="MARGINTOP" val="3.6"/>
  <p:tag name="REFLECTIONOFFSET" val="-2.147484E+09"/>
  <p:tag name="SHADOWBLUR" val="3"/>
  <p:tag name="SHADOWOFFSETX" val="2.12132"/>
  <p:tag name="SHADOWOFFSETY" val="2.12132"/>
  <p:tag name="SHADOWSIZE" val="100"/>
  <p:tag name="SHADOWVISIBLE" val="0"/>
  <p:tag name="SOFTEDGERADIUS" val="0"/>
  <p:tag name="T_FONTBOLD" val="msoFalse"/>
  <p:tag name="T_FONTCOLOR" val="System.__ComObject"/>
  <p:tag name="T_FONTITALIC" val="msoFalse"/>
  <p:tag name="T_FONTNAME" val="思源宋体 Heavy"/>
  <p:tag name="T_FONTNAMEASCII" val="思源宋体 Heavy"/>
  <p:tag name="T_FONTSIZE" val="20"/>
  <p:tag name="T_FONTSPACING" val="0"/>
  <p:tag name="T_FONTUNDERLINE" val="msoFalse"/>
  <p:tag name="T_HASTEXT" val="1"/>
  <p:tag name="T_HEIGTH" val="System.__ComObject"/>
  <p:tag name="T_LEFT" val="97.60205"/>
  <p:tag name="T_LINERULEBEFORE" val="msoTrue"/>
  <p:tag name="T_MARGINBOTTOM" val="3.6"/>
  <p:tag name="T_MARGINLEFT" val="7.2"/>
  <p:tag name="T_MARGINRIGHT" val="7.2"/>
  <p:tag name="T_MARGINTOP" val="3.6"/>
  <p:tag name="T_NAMECOMPLEXSCRIPT" val="+mn-cs"/>
  <p:tag name="T_NAMEFAREAST" val="思源宋体 Heavy"/>
  <p:tag name="T_SPACEAFTER" val="0"/>
  <p:tag name="T_SPACEBEFORE" val="0"/>
  <p:tag name="T_SPACEWITHIN" val="1"/>
  <p:tag name="T_TEXT" val="出发地：欧洲"/>
  <p:tag name="T_TEXTALIGNMENT" val="ppAlignLeft"/>
  <p:tag name="T_TEXTGLOW" val="0"/>
  <p:tag name="T_TEXTLINEDASHSTYLE" val="msoLineDashStyleMixed"/>
  <p:tag name="T_TEXTLINEFILLBACKCOLOR" val="System.__ComObject"/>
  <p:tag name="T_TEXTLINEFILLTRANSPARENCY" val="0"/>
  <p:tag name="T_TEXTLINEFORECOLOR" val="System.__ComObject"/>
  <p:tag name="T_TEXTLINEWEIGHT" val="-2.147484E+09"/>
  <p:tag name="T_TEXTREFLECTION" val="0"/>
  <p:tag name="T_TEXTSHADOWBLUR" val="3"/>
  <p:tag name="T_TEXTSHADOWOFFSETX" val="2.12132"/>
  <p:tag name="T_TEXTSHADOWOFFSETY" val="2.12132"/>
  <p:tag name="T_TEXTSHADOWSIZE" val="100"/>
  <p:tag name="T_TOP" val="179.4946"/>
  <p:tag name="T_WIDTH" val="108.5002"/>
  <p:tag name="TEXT" val="出发地：欧洲"/>
  <p:tag name="TEXTALIGNMENT" val="ppAlignLeft"/>
  <p:tag name="THREEDVISIBLE" val="0"/>
  <p:tag name="TOP" val="179.4946"/>
  <p:tag name="WIDTH" val="108.5002"/>
</p:tagLst>
</file>

<file path=ppt/tags/tag52.xml><?xml version="1.0" encoding="utf-8"?>
<p:tagLst xmlns:p="http://schemas.openxmlformats.org/presentationml/2006/main">
  <p:tag name="AS_UNIQUEID" val="4752"/>
</p:tagLst>
</file>

<file path=ppt/tags/tag53.xml><?xml version="1.0" encoding="utf-8"?>
<p:tagLst xmlns:p="http://schemas.openxmlformats.org/presentationml/2006/main">
  <p:tag name="AS_UNIQUEID" val="4753"/>
</p:tagLst>
</file>

<file path=ppt/tags/tag54.xml><?xml version="1.0" encoding="utf-8"?>
<p:tagLst xmlns:p="http://schemas.openxmlformats.org/presentationml/2006/main">
  <p:tag name="AS_UNIQUEID" val="4754"/>
  <p:tag name="FONTBOLD" val="msoFalse"/>
  <p:tag name="FONTCOLOR" val="System.__ComObject"/>
  <p:tag name="FONTNAME" val="思源宋体 Heavy"/>
  <p:tag name="FONTNAMEASCII" val="思源宋体 Heavy"/>
  <p:tag name="FONTNAMECOMPLEXSCRIPT" val="+mn-cs"/>
  <p:tag name="FONTNAMEFAREAST" val="思源宋体 Heavy"/>
  <p:tag name="FONTSIZE" val="20"/>
  <p:tag name="GLOWRADIUS" val="0"/>
  <p:tag name="HASTEXTFRAME" val="1"/>
  <p:tag name="HEIGHT" val="55.73906"/>
  <p:tag name="LEFT" val="220.7561"/>
  <p:tag name="LINERULEAFTER" val="msoFalse"/>
  <p:tag name="LINEVISIBLE" val="0"/>
  <p:tag name="MARGINBOTTOM" val="3.6"/>
  <p:tag name="MARGINLEFT" val="7.2"/>
  <p:tag name="MARGINRIGHT" val="7.2"/>
  <p:tag name="MARGINTOP" val="3.6"/>
  <p:tag name="REFLECTIONOFFSET" val="-2.147484E+09"/>
  <p:tag name="SHADOWBLUR" val="3"/>
  <p:tag name="SHADOWOFFSETX" val="2.12132"/>
  <p:tag name="SHADOWOFFSETY" val="2.12132"/>
  <p:tag name="SHADOWSIZE" val="100"/>
  <p:tag name="SHADOWVISIBLE" val="0"/>
  <p:tag name="SOFTEDGERADIUS" val="0"/>
  <p:tag name="T_FONTBOLD" val="msoFalse"/>
  <p:tag name="T_FONTCOLOR" val="System.__ComObject"/>
  <p:tag name="T_FONTITALIC" val="msoFalse"/>
  <p:tag name="T_FONTNAME" val="思源宋体 Heavy"/>
  <p:tag name="T_FONTNAMEASCII" val="思源宋体 Heavy"/>
  <p:tag name="T_FONTSIZE" val="20"/>
  <p:tag name="T_FONTSPACING" val="0"/>
  <p:tag name="T_FONTUNDERLINE" val="msoFalse"/>
  <p:tag name="T_HASTEXT" val="1"/>
  <p:tag name="T_HEIGTH" val="System.__ComObject"/>
  <p:tag name="T_LEFT" val="220.7561"/>
  <p:tag name="T_LINERULEBEFORE" val="msoTrue"/>
  <p:tag name="T_MARGINBOTTOM" val="3.6"/>
  <p:tag name="T_MARGINLEFT" val="7.2"/>
  <p:tag name="T_MARGINRIGHT" val="7.2"/>
  <p:tag name="T_MARGINTOP" val="3.6"/>
  <p:tag name="T_NAMECOMPLEXSCRIPT" val="+mn-cs"/>
  <p:tag name="T_NAMEFAREAST" val="思源宋体 Heavy"/>
  <p:tag name="T_SPACEAFTER" val="0"/>
  <p:tag name="T_SPACEBEFORE" val="0"/>
  <p:tag name="T_SPACEWITHIN" val="1"/>
  <p:tag name="T_TEXT" val="两个方向"/>
  <p:tag name="T_TEXTALIGNMENT" val="ppAlignLeft"/>
  <p:tag name="T_TEXTGLOW" val="0"/>
  <p:tag name="T_TEXTLINEDASHSTYLE" val="msoLineDashStyleMixed"/>
  <p:tag name="T_TEXTLINEFILLBACKCOLOR" val="System.__ComObject"/>
  <p:tag name="T_TEXTLINEFILLTRANSPARENCY" val="0"/>
  <p:tag name="T_TEXTLINEFORECOLOR" val="System.__ComObject"/>
  <p:tag name="T_TEXTLINEWEIGHT" val="-2.147484E+09"/>
  <p:tag name="T_TEXTREFLECTION" val="0"/>
  <p:tag name="T_TEXTSHADOWBLUR" val="3"/>
  <p:tag name="T_TEXTSHADOWOFFSETX" val="2.12132"/>
  <p:tag name="T_TEXTSHADOWOFFSETY" val="2.12132"/>
  <p:tag name="T_TEXTSHADOWSIZE" val="100"/>
  <p:tag name="T_TOP" val="179.2372"/>
  <p:tag name="T_WIDTH" val="64.04543"/>
  <p:tag name="TEXT" val="两个方向"/>
  <p:tag name="TEXTALIGNMENT" val="ppAlignLeft"/>
  <p:tag name="THREEDVISIBLE" val="0"/>
  <p:tag name="TOP" val="179.2372"/>
  <p:tag name="WIDTH" val="64.04543"/>
</p:tagLst>
</file>

<file path=ppt/tags/tag55.xml><?xml version="1.0" encoding="utf-8"?>
<p:tagLst xmlns:p="http://schemas.openxmlformats.org/presentationml/2006/main">
  <p:tag name="AS_UNIQUEID" val="4757"/>
</p:tagLst>
</file>

<file path=ppt/tags/tag56.xml><?xml version="1.0" encoding="utf-8"?>
<p:tagLst xmlns:p="http://schemas.openxmlformats.org/presentationml/2006/main">
  <p:tag name="AS_UNIQUEID" val="4758"/>
</p:tagLst>
</file>

<file path=ppt/tags/tag57.xml><?xml version="1.0" encoding="utf-8"?>
<p:tagLst xmlns:p="http://schemas.openxmlformats.org/presentationml/2006/main">
  <p:tag name="AS_UNIQUEID" val="4759"/>
  <p:tag name="FONTBOLD" val="msoFalse"/>
  <p:tag name="FONTCOLOR" val="System.__ComObject"/>
  <p:tag name="FONTNAME" val="思源宋体 Heavy"/>
  <p:tag name="FONTNAMEASCII" val="思源宋体 Heavy"/>
  <p:tag name="FONTNAMECOMPLEXSCRIPT" val="+mn-cs"/>
  <p:tag name="FONTNAMEFAREAST" val="思源宋体 Heavy"/>
  <p:tag name="FONTSIZE" val="20"/>
  <p:tag name="GLOWRADIUS" val="0"/>
  <p:tag name="HASTEXTFRAME" val="1"/>
  <p:tag name="HEIGHT" val="55.73906"/>
  <p:tag name="LEFT" val="330.955"/>
  <p:tag name="LINERULEAFTER" val="msoFalse"/>
  <p:tag name="LINEVISIBLE" val="0"/>
  <p:tag name="MARGINBOTTOM" val="3.6"/>
  <p:tag name="MARGINLEFT" val="7.2"/>
  <p:tag name="MARGINRIGHT" val="7.2"/>
  <p:tag name="MARGINTOP" val="3.6"/>
  <p:tag name="REFLECTIONOFFSET" val="-2.147484E+09"/>
  <p:tag name="SHADOWBLUR" val="3"/>
  <p:tag name="SHADOWOFFSETX" val="2.12132"/>
  <p:tag name="SHADOWOFFSETY" val="2.12132"/>
  <p:tag name="SHADOWSIZE" val="100"/>
  <p:tag name="SHADOWVISIBLE" val="0"/>
  <p:tag name="SOFTEDGERADIUS" val="0"/>
  <p:tag name="T_FONTBOLD" val="msoFalse"/>
  <p:tag name="T_FONTCOLOR" val="System.__ComObject"/>
  <p:tag name="T_FONTITALIC" val="msoFalse"/>
  <p:tag name="T_FONTNAME" val="思源宋体 Heavy"/>
  <p:tag name="T_FONTNAMEASCII" val="思源宋体 Heavy"/>
  <p:tag name="T_FONTSIZE" val="20"/>
  <p:tag name="T_FONTSPACING" val="0"/>
  <p:tag name="T_FONTUNDERLINE" val="msoFalse"/>
  <p:tag name="T_HASTEXT" val="1"/>
  <p:tag name="T_HEIGTH" val="System.__ComObject"/>
  <p:tag name="T_LEFT" val="330.955"/>
  <p:tag name="T_LINERULEBEFORE" val="msoTrue"/>
  <p:tag name="T_MARGINBOTTOM" val="3.6"/>
  <p:tag name="T_MARGINLEFT" val="7.2"/>
  <p:tag name="T_MARGINRIGHT" val="7.2"/>
  <p:tag name="T_MARGINTOP" val="3.6"/>
  <p:tag name="T_NAMECOMPLEXSCRIPT" val="+mn-cs"/>
  <p:tag name="T_NAMEFAREAST" val="思源宋体 Heavy"/>
  <p:tag name="T_SPACEAFTER" val="0"/>
  <p:tag name="T_SPACEBEFORE" val="0"/>
  <p:tag name="T_SPACEWITHIN" val="1"/>
  <p:tag name="T_TEXT" val="四大航线"/>
  <p:tag name="T_TEXTALIGNMENT" val="ppAlignLeft"/>
  <p:tag name="T_TEXTGLOW" val="0"/>
  <p:tag name="T_TEXTLINEDASHSTYLE" val="msoLineDashStyleMixed"/>
  <p:tag name="T_TEXTLINEFILLBACKCOLOR" val="System.__ComObject"/>
  <p:tag name="T_TEXTLINEFILLTRANSPARENCY" val="0"/>
  <p:tag name="T_TEXTLINEFORECOLOR" val="System.__ComObject"/>
  <p:tag name="T_TEXTLINEWEIGHT" val="-2.147484E+09"/>
  <p:tag name="T_TEXTREFLECTION" val="0"/>
  <p:tag name="T_TEXTSHADOWBLUR" val="3"/>
  <p:tag name="T_TEXTSHADOWOFFSETX" val="2.12132"/>
  <p:tag name="T_TEXTSHADOWOFFSETY" val="2.12132"/>
  <p:tag name="T_TEXTSHADOWSIZE" val="100"/>
  <p:tag name="T_TOP" val="178.9798"/>
  <p:tag name="T_WIDTH" val="64.04543"/>
  <p:tag name="TEXT" val="四大航线"/>
  <p:tag name="TEXTALIGNMENT" val="ppAlignLeft"/>
  <p:tag name="THREEDVISIBLE" val="0"/>
  <p:tag name="TOP" val="178.9798"/>
  <p:tag name="WIDTH" val="64.04543"/>
</p:tagLst>
</file>

<file path=ppt/tags/tag58.xml><?xml version="1.0" encoding="utf-8"?>
<p:tagLst xmlns:p="http://schemas.openxmlformats.org/presentationml/2006/main">
  <p:tag name="AS_UNIQUEID" val="4761"/>
</p:tagLst>
</file>

<file path=ppt/tags/tag59.xml><?xml version="1.0" encoding="utf-8"?>
<p:tagLst xmlns:p="http://schemas.openxmlformats.org/presentationml/2006/main">
  <p:tag name="AS_UNIQUEID" val="4762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AS_UNIQUEID" val="4764"/>
</p:tagLst>
</file>

<file path=ppt/tags/tag61.xml><?xml version="1.0" encoding="utf-8"?>
<p:tagLst xmlns:p="http://schemas.openxmlformats.org/presentationml/2006/main">
  <p:tag name="AS_UNIQUEID" val="4765"/>
</p:tagLst>
</file>

<file path=ppt/tags/tag62.xml><?xml version="1.0" encoding="utf-8"?>
<p:tagLst xmlns:p="http://schemas.openxmlformats.org/presentationml/2006/main">
  <p:tag name="AS_UNIQUEID" val="4766"/>
</p:tagLst>
</file>

<file path=ppt/tags/tag63.xml><?xml version="1.0" encoding="utf-8"?>
<p:tagLst xmlns:p="http://schemas.openxmlformats.org/presentationml/2006/main">
  <p:tag name="AS_UNIQUEID" val="4767"/>
</p:tagLst>
</file>

<file path=ppt/tags/tag64.xml><?xml version="1.0" encoding="utf-8"?>
<p:tagLst xmlns:p="http://schemas.openxmlformats.org/presentationml/2006/main">
  <p:tag name="AS_UNIQUEID" val="4768"/>
</p:tagLst>
</file>

<file path=ppt/tags/tag65.xml><?xml version="1.0" encoding="utf-8"?>
<p:tagLst xmlns:p="http://schemas.openxmlformats.org/presentationml/2006/main">
  <p:tag name="AS_UNIQUEID" val="4769"/>
</p:tagLst>
</file>

<file path=ppt/tags/tag66.xml><?xml version="1.0" encoding="utf-8"?>
<p:tagLst xmlns:p="http://schemas.openxmlformats.org/presentationml/2006/main">
  <p:tag name="AS_UNIQUEID" val="4770"/>
</p:tagLst>
</file>

<file path=ppt/tags/tag67.xml><?xml version="1.0" encoding="utf-8"?>
<p:tagLst xmlns:p="http://schemas.openxmlformats.org/presentationml/2006/main">
  <p:tag name="AS_UNIQUEID" val="4771"/>
</p:tagLst>
</file>

<file path=ppt/tags/tag68.xml><?xml version="1.0" encoding="utf-8"?>
<p:tagLst xmlns:p="http://schemas.openxmlformats.org/presentationml/2006/main">
  <p:tag name="AS_UNIQUEID" val="4772"/>
</p:tagLst>
</file>

<file path=ppt/tags/tag69.xml><?xml version="1.0" encoding="utf-8"?>
<p:tagLst xmlns:p="http://schemas.openxmlformats.org/presentationml/2006/main">
  <p:tag name="AS_UNIQUEID" val="4773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70.xml><?xml version="1.0" encoding="utf-8"?>
<p:tagLst xmlns:p="http://schemas.openxmlformats.org/presentationml/2006/main">
  <p:tag name="AS_UNIQUEID" val="4774"/>
</p:tagLst>
</file>

<file path=ppt/tags/tag71.xml><?xml version="1.0" encoding="utf-8"?>
<p:tagLst xmlns:p="http://schemas.openxmlformats.org/presentationml/2006/main">
  <p:tag name="AS_UNIQUEID" val="4775"/>
</p:tagLst>
</file>

<file path=ppt/tags/tag72.xml><?xml version="1.0" encoding="utf-8"?>
<p:tagLst xmlns:p="http://schemas.openxmlformats.org/presentationml/2006/main">
  <p:tag name="AS_UNIQUEID" val="4777"/>
</p:tagLst>
</file>

<file path=ppt/tags/tag73.xml><?xml version="1.0" encoding="utf-8"?>
<p:tagLst xmlns:p="http://schemas.openxmlformats.org/presentationml/2006/main">
  <p:tag name="AS_UNIQUEID" val="4778"/>
</p:tagLst>
</file>

<file path=ppt/tags/tag74.xml><?xml version="1.0" encoding="utf-8"?>
<p:tagLst xmlns:p="http://schemas.openxmlformats.org/presentationml/2006/main">
  <p:tag name="AS_UNIQUEID" val="4780"/>
</p:tagLst>
</file>

<file path=ppt/tags/tag75.xml><?xml version="1.0" encoding="utf-8"?>
<p:tagLst xmlns:p="http://schemas.openxmlformats.org/presentationml/2006/main">
  <p:tag name="AS_UNIQUEID" val="4781"/>
</p:tagLst>
</file>

<file path=ppt/tags/tag76.xml><?xml version="1.0" encoding="utf-8"?>
<p:tagLst xmlns:p="http://schemas.openxmlformats.org/presentationml/2006/main">
  <p:tag name="AS_UNIQUEID" val="4783"/>
</p:tagLst>
</file>

<file path=ppt/tags/tag77.xml><?xml version="1.0" encoding="utf-8"?>
<p:tagLst xmlns:p="http://schemas.openxmlformats.org/presentationml/2006/main">
  <p:tag name="AS_UNIQUEID" val="4784"/>
</p:tagLst>
</file>

<file path=ppt/tags/tag78.xml><?xml version="1.0" encoding="utf-8"?>
<p:tagLst xmlns:p="http://schemas.openxmlformats.org/presentationml/2006/main">
  <p:tag name="AS_UNIQUEID" val="4786"/>
</p:tagLst>
</file>

<file path=ppt/tags/tag79.xml><?xml version="1.0" encoding="utf-8"?>
<p:tagLst xmlns:p="http://schemas.openxmlformats.org/presentationml/2006/main">
  <p:tag name="AS_UNIQUEID" val="4787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AS_UNIQUEID" val="4788"/>
</p:tagLst>
</file>

<file path=ppt/tags/tag81.xml><?xml version="1.0" encoding="utf-8"?>
<p:tagLst xmlns:p="http://schemas.openxmlformats.org/presentationml/2006/main">
  <p:tag name="AS_UNIQUEID" val="4789"/>
</p:tagLst>
</file>

<file path=ppt/tags/tag82.xml><?xml version="1.0" encoding="utf-8"?>
<p:tagLst xmlns:p="http://schemas.openxmlformats.org/presentationml/2006/main">
  <p:tag name="AS_UNIQUEID" val="4790"/>
</p:tagLst>
</file>

<file path=ppt/tags/tag83.xml><?xml version="1.0" encoding="utf-8"?>
<p:tagLst xmlns:p="http://schemas.openxmlformats.org/presentationml/2006/main">
  <p:tag name="AS_UNIQUEID" val="4791"/>
</p:tagLst>
</file>

<file path=ppt/tags/tag84.xml><?xml version="1.0" encoding="utf-8"?>
<p:tagLst xmlns:p="http://schemas.openxmlformats.org/presentationml/2006/main">
  <p:tag name="AS_UNIQUEID" val="4792"/>
</p:tagLst>
</file>

<file path=ppt/tags/tag85.xml><?xml version="1.0" encoding="utf-8"?>
<p:tagLst xmlns:p="http://schemas.openxmlformats.org/presentationml/2006/main">
  <p:tag name="commondata" val="eyJoZGlkIjoiMDc0YmVkNzIyYTUyMGViMjlkZjRjOWNkOGFjNWZiMmU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6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课后作业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2103</Words>
  <Application>WPS 演示</Application>
  <PresentationFormat>自定义</PresentationFormat>
  <Paragraphs>193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楷体</vt:lpstr>
      <vt:lpstr>华文中宋</vt:lpstr>
      <vt:lpstr>仓耳今楷01简繁 W05</vt:lpstr>
      <vt:lpstr>Arial Unicode MS</vt:lpstr>
      <vt:lpstr>Calibri</vt:lpstr>
      <vt:lpstr>6_自定义设计方案</vt:lpstr>
      <vt:lpstr>课后作业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云瑶 郭</dc:creator>
  <cp:lastModifiedBy>Administrator</cp:lastModifiedBy>
  <cp:revision>24</cp:revision>
  <dcterms:created xsi:type="dcterms:W3CDTF">2023-12-25T10:32:00Z</dcterms:created>
  <dcterms:modified xsi:type="dcterms:W3CDTF">2024-07-03T08:39:58Z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71A1E12664AC4EEDB21558411C6C0C0B_12</vt:lpwstr>
  </property>
  <property fmtid="{D5CDD505-2E9C-101B-9397-08002B2CF9AE}" pid="3" name="KSOProductBuildVer">
    <vt:lpwstr>2052-12.1.0.16929</vt:lpwstr>
  </property>
</Properties>
</file>